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59" r:id="rId10"/>
    <p:sldId id="260" r:id="rId11"/>
    <p:sldId id="263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7D138-6B95-4BBF-970A-43CE9C4F8F6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2DC69B1-6528-4CB1-90F9-0DB1F1137F8D}">
      <dgm:prSet/>
      <dgm:spPr/>
      <dgm:t>
        <a:bodyPr/>
        <a:lstStyle/>
        <a:p>
          <a:r>
            <a:rPr lang="nl-NL" dirty="0"/>
            <a:t>Het houd de patiënt gezelschap</a:t>
          </a:r>
          <a:endParaRPr lang="en-US" dirty="0"/>
        </a:p>
      </dgm:t>
    </dgm:pt>
    <dgm:pt modelId="{E2910A20-94BF-4D79-8E35-6D05313089D5}" type="parTrans" cxnId="{09CCC8CB-990B-4414-9578-F3447B811064}">
      <dgm:prSet/>
      <dgm:spPr/>
      <dgm:t>
        <a:bodyPr/>
        <a:lstStyle/>
        <a:p>
          <a:endParaRPr lang="en-US"/>
        </a:p>
      </dgm:t>
    </dgm:pt>
    <dgm:pt modelId="{419364B7-898D-4C79-9EB4-888A8C40F7AB}" type="sibTrans" cxnId="{09CCC8CB-990B-4414-9578-F3447B811064}">
      <dgm:prSet/>
      <dgm:spPr/>
      <dgm:t>
        <a:bodyPr/>
        <a:lstStyle/>
        <a:p>
          <a:endParaRPr lang="en-US"/>
        </a:p>
      </dgm:t>
    </dgm:pt>
    <dgm:pt modelId="{ED4D24B4-D325-4F79-83D9-9E9A6D68AF2D}">
      <dgm:prSet/>
      <dgm:spPr/>
      <dgm:t>
        <a:bodyPr/>
        <a:lstStyle/>
        <a:p>
          <a:r>
            <a:rPr lang="nl-NL" dirty="0"/>
            <a:t>Het kan emoties herkennen door middel van gezichtsherkenning</a:t>
          </a:r>
          <a:endParaRPr lang="en-US" dirty="0"/>
        </a:p>
      </dgm:t>
    </dgm:pt>
    <dgm:pt modelId="{8F8BE73D-DEDF-463B-8CD0-A276BB0D39B9}" type="parTrans" cxnId="{A9922B28-6B99-44F4-89C0-A57783B2B46B}">
      <dgm:prSet/>
      <dgm:spPr/>
      <dgm:t>
        <a:bodyPr/>
        <a:lstStyle/>
        <a:p>
          <a:endParaRPr lang="en-US"/>
        </a:p>
      </dgm:t>
    </dgm:pt>
    <dgm:pt modelId="{671C8432-9AC3-404C-9D15-B4E3459ACF81}" type="sibTrans" cxnId="{A9922B28-6B99-44F4-89C0-A57783B2B46B}">
      <dgm:prSet/>
      <dgm:spPr/>
      <dgm:t>
        <a:bodyPr/>
        <a:lstStyle/>
        <a:p>
          <a:endParaRPr lang="en-US"/>
        </a:p>
      </dgm:t>
    </dgm:pt>
    <dgm:pt modelId="{2051BA05-9579-45CC-AA58-BAEBBBE08841}">
      <dgm:prSet/>
      <dgm:spPr/>
      <dgm:t>
        <a:bodyPr/>
        <a:lstStyle/>
        <a:p>
          <a:r>
            <a:rPr lang="nl-NL" dirty="0"/>
            <a:t>Het kan de patiënt op vrolijken</a:t>
          </a:r>
          <a:endParaRPr lang="en-US" dirty="0"/>
        </a:p>
      </dgm:t>
    </dgm:pt>
    <dgm:pt modelId="{1079FD93-D1C4-480D-9597-CCE3E6D5CB88}" type="parTrans" cxnId="{BFC92F26-22F9-40C4-9D3C-5AF25CBAE89D}">
      <dgm:prSet/>
      <dgm:spPr/>
      <dgm:t>
        <a:bodyPr/>
        <a:lstStyle/>
        <a:p>
          <a:endParaRPr lang="en-US"/>
        </a:p>
      </dgm:t>
    </dgm:pt>
    <dgm:pt modelId="{E862457E-C683-403F-8BEE-F44C316536A5}" type="sibTrans" cxnId="{BFC92F26-22F9-40C4-9D3C-5AF25CBAE89D}">
      <dgm:prSet/>
      <dgm:spPr/>
      <dgm:t>
        <a:bodyPr/>
        <a:lstStyle/>
        <a:p>
          <a:endParaRPr lang="en-US"/>
        </a:p>
      </dgm:t>
    </dgm:pt>
    <dgm:pt modelId="{B3508EB0-2198-45DF-B339-142E7296946C}">
      <dgm:prSet/>
      <dgm:spPr/>
      <dgm:t>
        <a:bodyPr/>
        <a:lstStyle/>
        <a:p>
          <a:r>
            <a:rPr lang="nl-NL"/>
            <a:t>Gesprekken beginnen</a:t>
          </a:r>
          <a:endParaRPr lang="en-US"/>
        </a:p>
      </dgm:t>
    </dgm:pt>
    <dgm:pt modelId="{7578F423-1B88-4558-8EFB-E4B50C6D44EF}" type="parTrans" cxnId="{FCA0392F-6A64-42FF-ADDE-11597740E26D}">
      <dgm:prSet/>
      <dgm:spPr/>
      <dgm:t>
        <a:bodyPr/>
        <a:lstStyle/>
        <a:p>
          <a:endParaRPr lang="en-US"/>
        </a:p>
      </dgm:t>
    </dgm:pt>
    <dgm:pt modelId="{06E76AA4-6CD1-4615-BF40-996E87176A12}" type="sibTrans" cxnId="{FCA0392F-6A64-42FF-ADDE-11597740E26D}">
      <dgm:prSet/>
      <dgm:spPr/>
      <dgm:t>
        <a:bodyPr/>
        <a:lstStyle/>
        <a:p>
          <a:endParaRPr lang="en-US"/>
        </a:p>
      </dgm:t>
    </dgm:pt>
    <dgm:pt modelId="{95A8D748-364A-4A87-B966-D3DC1314F676}">
      <dgm:prSet/>
      <dgm:spPr/>
      <dgm:t>
        <a:bodyPr/>
        <a:lstStyle/>
        <a:p>
          <a:r>
            <a:rPr lang="nl-NL"/>
            <a:t>Luisteren naar de patiënt</a:t>
          </a:r>
          <a:endParaRPr lang="en-US"/>
        </a:p>
      </dgm:t>
    </dgm:pt>
    <dgm:pt modelId="{BE593319-67DA-4C2C-8ED5-AB0F9B302189}" type="parTrans" cxnId="{72FD42C3-BFE9-4CD6-9210-BF9F000B38C0}">
      <dgm:prSet/>
      <dgm:spPr/>
      <dgm:t>
        <a:bodyPr/>
        <a:lstStyle/>
        <a:p>
          <a:endParaRPr lang="en-US"/>
        </a:p>
      </dgm:t>
    </dgm:pt>
    <dgm:pt modelId="{A40D533D-949E-432D-8AD5-F9D25865B1C2}" type="sibTrans" cxnId="{72FD42C3-BFE9-4CD6-9210-BF9F000B38C0}">
      <dgm:prSet/>
      <dgm:spPr/>
      <dgm:t>
        <a:bodyPr/>
        <a:lstStyle/>
        <a:p>
          <a:endParaRPr lang="en-US"/>
        </a:p>
      </dgm:t>
    </dgm:pt>
    <dgm:pt modelId="{915EEF0A-94EE-41B5-9B04-35671FD098C0}" type="pres">
      <dgm:prSet presAssocID="{1A57D138-6B95-4BBF-970A-43CE9C4F8F65}" presName="root" presStyleCnt="0">
        <dgm:presLayoutVars>
          <dgm:dir/>
          <dgm:resizeHandles val="exact"/>
        </dgm:presLayoutVars>
      </dgm:prSet>
      <dgm:spPr/>
    </dgm:pt>
    <dgm:pt modelId="{178BC299-9EB6-4EB2-B376-F6B9FBD6AD9A}" type="pres">
      <dgm:prSet presAssocID="{62DC69B1-6528-4CB1-90F9-0DB1F1137F8D}" presName="compNode" presStyleCnt="0"/>
      <dgm:spPr/>
    </dgm:pt>
    <dgm:pt modelId="{57F71AC0-6442-4914-92AC-EFD975C18924}" type="pres">
      <dgm:prSet presAssocID="{62DC69B1-6528-4CB1-90F9-0DB1F1137F8D}" presName="bgRect" presStyleLbl="bgShp" presStyleIdx="0" presStyleCnt="5"/>
      <dgm:spPr/>
    </dgm:pt>
    <dgm:pt modelId="{74B4A58C-84D5-4830-BE2C-A6D671911FBB}" type="pres">
      <dgm:prSet presAssocID="{62DC69B1-6528-4CB1-90F9-0DB1F1137F8D}" presName="iconRect" presStyleLbl="node1" presStyleIdx="0" presStyleCnt="5" custLinFactNeighborX="-966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n en vrouw met effen opvulling"/>
        </a:ext>
      </dgm:extLst>
    </dgm:pt>
    <dgm:pt modelId="{F1ABA48E-A6B5-4F80-8BEE-D8631C3F8866}" type="pres">
      <dgm:prSet presAssocID="{62DC69B1-6528-4CB1-90F9-0DB1F1137F8D}" presName="spaceRect" presStyleCnt="0"/>
      <dgm:spPr/>
    </dgm:pt>
    <dgm:pt modelId="{8AA44F00-F0AC-4E2A-AC91-F6E14E9D2911}" type="pres">
      <dgm:prSet presAssocID="{62DC69B1-6528-4CB1-90F9-0DB1F1137F8D}" presName="parTx" presStyleLbl="revTx" presStyleIdx="0" presStyleCnt="5">
        <dgm:presLayoutVars>
          <dgm:chMax val="0"/>
          <dgm:chPref val="0"/>
        </dgm:presLayoutVars>
      </dgm:prSet>
      <dgm:spPr/>
    </dgm:pt>
    <dgm:pt modelId="{00BB08A0-DD9A-4072-971A-A849AFFF366C}" type="pres">
      <dgm:prSet presAssocID="{419364B7-898D-4C79-9EB4-888A8C40F7AB}" presName="sibTrans" presStyleCnt="0"/>
      <dgm:spPr/>
    </dgm:pt>
    <dgm:pt modelId="{BD93BC58-8466-4F76-9887-B107C68B4934}" type="pres">
      <dgm:prSet presAssocID="{ED4D24B4-D325-4F79-83D9-9E9A6D68AF2D}" presName="compNode" presStyleCnt="0"/>
      <dgm:spPr/>
    </dgm:pt>
    <dgm:pt modelId="{DBD43DB1-0B13-48C1-80B5-E33F4BEF8970}" type="pres">
      <dgm:prSet presAssocID="{ED4D24B4-D325-4F79-83D9-9E9A6D68AF2D}" presName="bgRect" presStyleLbl="bgShp" presStyleIdx="1" presStyleCnt="5"/>
      <dgm:spPr/>
    </dgm:pt>
    <dgm:pt modelId="{94B6DBD6-4110-4AC9-88CF-D341A6060667}" type="pres">
      <dgm:prSet presAssocID="{ED4D24B4-D325-4F79-83D9-9E9A6D68AF2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our van bezorgd gezicht met effen opvulling"/>
        </a:ext>
      </dgm:extLst>
    </dgm:pt>
    <dgm:pt modelId="{4B4619E0-2324-4F17-A59B-030CBFC39452}" type="pres">
      <dgm:prSet presAssocID="{ED4D24B4-D325-4F79-83D9-9E9A6D68AF2D}" presName="spaceRect" presStyleCnt="0"/>
      <dgm:spPr/>
    </dgm:pt>
    <dgm:pt modelId="{2891C37A-A0B1-4AB9-86BF-9A2C078AB4FA}" type="pres">
      <dgm:prSet presAssocID="{ED4D24B4-D325-4F79-83D9-9E9A6D68AF2D}" presName="parTx" presStyleLbl="revTx" presStyleIdx="1" presStyleCnt="5">
        <dgm:presLayoutVars>
          <dgm:chMax val="0"/>
          <dgm:chPref val="0"/>
        </dgm:presLayoutVars>
      </dgm:prSet>
      <dgm:spPr/>
    </dgm:pt>
    <dgm:pt modelId="{397640A5-5B15-45B8-B70C-5FDF4B6F0F00}" type="pres">
      <dgm:prSet presAssocID="{671C8432-9AC3-404C-9D15-B4E3459ACF81}" presName="sibTrans" presStyleCnt="0"/>
      <dgm:spPr/>
    </dgm:pt>
    <dgm:pt modelId="{A617CAEA-EBC9-4831-BD39-28A2B77F7118}" type="pres">
      <dgm:prSet presAssocID="{2051BA05-9579-45CC-AA58-BAEBBBE08841}" presName="compNode" presStyleCnt="0"/>
      <dgm:spPr/>
    </dgm:pt>
    <dgm:pt modelId="{DF5C4598-8280-4F99-91C4-22677987BABF}" type="pres">
      <dgm:prSet presAssocID="{2051BA05-9579-45CC-AA58-BAEBBBE08841}" presName="bgRect" presStyleLbl="bgShp" presStyleIdx="2" presStyleCnt="5"/>
      <dgm:spPr/>
    </dgm:pt>
    <dgm:pt modelId="{A3956D40-AEAE-4A07-AE12-878FC57497A5}" type="pres">
      <dgm:prSet presAssocID="{2051BA05-9579-45CC-AA58-BAEBBBE0884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our van engelachtig gezicht silhouet"/>
        </a:ext>
      </dgm:extLst>
    </dgm:pt>
    <dgm:pt modelId="{A90C5E7E-1299-4F88-AE37-777C293A5DF0}" type="pres">
      <dgm:prSet presAssocID="{2051BA05-9579-45CC-AA58-BAEBBBE08841}" presName="spaceRect" presStyleCnt="0"/>
      <dgm:spPr/>
    </dgm:pt>
    <dgm:pt modelId="{6C29208B-0FC9-41B0-885E-C260672FC6DB}" type="pres">
      <dgm:prSet presAssocID="{2051BA05-9579-45CC-AA58-BAEBBBE08841}" presName="parTx" presStyleLbl="revTx" presStyleIdx="2" presStyleCnt="5">
        <dgm:presLayoutVars>
          <dgm:chMax val="0"/>
          <dgm:chPref val="0"/>
        </dgm:presLayoutVars>
      </dgm:prSet>
      <dgm:spPr/>
    </dgm:pt>
    <dgm:pt modelId="{2BCAF65F-C315-4FFC-8EBA-8AEFF8EACADB}" type="pres">
      <dgm:prSet presAssocID="{E862457E-C683-403F-8BEE-F44C316536A5}" presName="sibTrans" presStyleCnt="0"/>
      <dgm:spPr/>
    </dgm:pt>
    <dgm:pt modelId="{4E341E4F-3CF5-41A7-9851-BC3B17200417}" type="pres">
      <dgm:prSet presAssocID="{B3508EB0-2198-45DF-B339-142E7296946C}" presName="compNode" presStyleCnt="0"/>
      <dgm:spPr/>
    </dgm:pt>
    <dgm:pt modelId="{53B9E06A-CB35-4475-8118-EAC2E74498B1}" type="pres">
      <dgm:prSet presAssocID="{B3508EB0-2198-45DF-B339-142E7296946C}" presName="bgRect" presStyleLbl="bgShp" presStyleIdx="3" presStyleCnt="5"/>
      <dgm:spPr/>
    </dgm:pt>
    <dgm:pt modelId="{6A593AF7-1B07-4CB2-8461-E7D1AD978CBC}" type="pres">
      <dgm:prSet presAssocID="{B3508EB0-2198-45DF-B339-142E7296946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ten"/>
        </a:ext>
      </dgm:extLst>
    </dgm:pt>
    <dgm:pt modelId="{F9E1EBFB-9143-472F-9D2F-FC71E2A8E40E}" type="pres">
      <dgm:prSet presAssocID="{B3508EB0-2198-45DF-B339-142E7296946C}" presName="spaceRect" presStyleCnt="0"/>
      <dgm:spPr/>
    </dgm:pt>
    <dgm:pt modelId="{5AB4FCF6-7750-477E-ABD8-8E52201117FC}" type="pres">
      <dgm:prSet presAssocID="{B3508EB0-2198-45DF-B339-142E7296946C}" presName="parTx" presStyleLbl="revTx" presStyleIdx="3" presStyleCnt="5">
        <dgm:presLayoutVars>
          <dgm:chMax val="0"/>
          <dgm:chPref val="0"/>
        </dgm:presLayoutVars>
      </dgm:prSet>
      <dgm:spPr/>
    </dgm:pt>
    <dgm:pt modelId="{37AD23D2-50A8-44F8-9C46-A10F76A256A6}" type="pres">
      <dgm:prSet presAssocID="{06E76AA4-6CD1-4615-BF40-996E87176A12}" presName="sibTrans" presStyleCnt="0"/>
      <dgm:spPr/>
    </dgm:pt>
    <dgm:pt modelId="{CC971FEE-4BB3-45F8-BA42-4B3EBA955BA1}" type="pres">
      <dgm:prSet presAssocID="{95A8D748-364A-4A87-B966-D3DC1314F676}" presName="compNode" presStyleCnt="0"/>
      <dgm:spPr/>
    </dgm:pt>
    <dgm:pt modelId="{5A93149C-B8A8-4C50-BB1D-3A64594B3949}" type="pres">
      <dgm:prSet presAssocID="{95A8D748-364A-4A87-B966-D3DC1314F676}" presName="bgRect" presStyleLbl="bgShp" presStyleIdx="4" presStyleCnt="5"/>
      <dgm:spPr/>
    </dgm:pt>
    <dgm:pt modelId="{345805B6-2062-42C9-8806-6DBD8746CEEC}" type="pres">
      <dgm:prSet presAssocID="{95A8D748-364A-4A87-B966-D3DC1314F67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or"/>
        </a:ext>
      </dgm:extLst>
    </dgm:pt>
    <dgm:pt modelId="{9C7F5E8E-EEFD-403B-AF6E-38207585011D}" type="pres">
      <dgm:prSet presAssocID="{95A8D748-364A-4A87-B966-D3DC1314F676}" presName="spaceRect" presStyleCnt="0"/>
      <dgm:spPr/>
    </dgm:pt>
    <dgm:pt modelId="{64CF6969-450B-48FF-BBBE-685D19A86E42}" type="pres">
      <dgm:prSet presAssocID="{95A8D748-364A-4A87-B966-D3DC1314F67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0C05B1D-EDF0-478B-8334-6DF2BF08B747}" type="presOf" srcId="{95A8D748-364A-4A87-B966-D3DC1314F676}" destId="{64CF6969-450B-48FF-BBBE-685D19A86E42}" srcOrd="0" destOrd="0" presId="urn:microsoft.com/office/officeart/2018/2/layout/IconVerticalSolidList"/>
    <dgm:cxn modelId="{BFC92F26-22F9-40C4-9D3C-5AF25CBAE89D}" srcId="{1A57D138-6B95-4BBF-970A-43CE9C4F8F65}" destId="{2051BA05-9579-45CC-AA58-BAEBBBE08841}" srcOrd="2" destOrd="0" parTransId="{1079FD93-D1C4-480D-9597-CCE3E6D5CB88}" sibTransId="{E862457E-C683-403F-8BEE-F44C316536A5}"/>
    <dgm:cxn modelId="{A9922B28-6B99-44F4-89C0-A57783B2B46B}" srcId="{1A57D138-6B95-4BBF-970A-43CE9C4F8F65}" destId="{ED4D24B4-D325-4F79-83D9-9E9A6D68AF2D}" srcOrd="1" destOrd="0" parTransId="{8F8BE73D-DEDF-463B-8CD0-A276BB0D39B9}" sibTransId="{671C8432-9AC3-404C-9D15-B4E3459ACF81}"/>
    <dgm:cxn modelId="{FCA0392F-6A64-42FF-ADDE-11597740E26D}" srcId="{1A57D138-6B95-4BBF-970A-43CE9C4F8F65}" destId="{B3508EB0-2198-45DF-B339-142E7296946C}" srcOrd="3" destOrd="0" parTransId="{7578F423-1B88-4558-8EFB-E4B50C6D44EF}" sibTransId="{06E76AA4-6CD1-4615-BF40-996E87176A12}"/>
    <dgm:cxn modelId="{CB716333-9427-4C8E-9FB7-5FACD19FD606}" type="presOf" srcId="{B3508EB0-2198-45DF-B339-142E7296946C}" destId="{5AB4FCF6-7750-477E-ABD8-8E52201117FC}" srcOrd="0" destOrd="0" presId="urn:microsoft.com/office/officeart/2018/2/layout/IconVerticalSolidList"/>
    <dgm:cxn modelId="{5362358D-EADF-4C48-844E-7B4D73D779CD}" type="presOf" srcId="{62DC69B1-6528-4CB1-90F9-0DB1F1137F8D}" destId="{8AA44F00-F0AC-4E2A-AC91-F6E14E9D2911}" srcOrd="0" destOrd="0" presId="urn:microsoft.com/office/officeart/2018/2/layout/IconVerticalSolidList"/>
    <dgm:cxn modelId="{CB2C9C91-8C90-44FA-B440-30FDB85F2167}" type="presOf" srcId="{2051BA05-9579-45CC-AA58-BAEBBBE08841}" destId="{6C29208B-0FC9-41B0-885E-C260672FC6DB}" srcOrd="0" destOrd="0" presId="urn:microsoft.com/office/officeart/2018/2/layout/IconVerticalSolidList"/>
    <dgm:cxn modelId="{976C609B-F634-4777-929B-D60AC58E0F37}" type="presOf" srcId="{1A57D138-6B95-4BBF-970A-43CE9C4F8F65}" destId="{915EEF0A-94EE-41B5-9B04-35671FD098C0}" srcOrd="0" destOrd="0" presId="urn:microsoft.com/office/officeart/2018/2/layout/IconVerticalSolidList"/>
    <dgm:cxn modelId="{72FD42C3-BFE9-4CD6-9210-BF9F000B38C0}" srcId="{1A57D138-6B95-4BBF-970A-43CE9C4F8F65}" destId="{95A8D748-364A-4A87-B966-D3DC1314F676}" srcOrd="4" destOrd="0" parTransId="{BE593319-67DA-4C2C-8ED5-AB0F9B302189}" sibTransId="{A40D533D-949E-432D-8AD5-F9D25865B1C2}"/>
    <dgm:cxn modelId="{09CCC8CB-990B-4414-9578-F3447B811064}" srcId="{1A57D138-6B95-4BBF-970A-43CE9C4F8F65}" destId="{62DC69B1-6528-4CB1-90F9-0DB1F1137F8D}" srcOrd="0" destOrd="0" parTransId="{E2910A20-94BF-4D79-8E35-6D05313089D5}" sibTransId="{419364B7-898D-4C79-9EB4-888A8C40F7AB}"/>
    <dgm:cxn modelId="{E9B9DACE-599B-4E3A-BD0B-4D9112D22044}" type="presOf" srcId="{ED4D24B4-D325-4F79-83D9-9E9A6D68AF2D}" destId="{2891C37A-A0B1-4AB9-86BF-9A2C078AB4FA}" srcOrd="0" destOrd="0" presId="urn:microsoft.com/office/officeart/2018/2/layout/IconVerticalSolidList"/>
    <dgm:cxn modelId="{B7EB5B44-D56D-4779-85B2-E7974A52B16C}" type="presParOf" srcId="{915EEF0A-94EE-41B5-9B04-35671FD098C0}" destId="{178BC299-9EB6-4EB2-B376-F6B9FBD6AD9A}" srcOrd="0" destOrd="0" presId="urn:microsoft.com/office/officeart/2018/2/layout/IconVerticalSolidList"/>
    <dgm:cxn modelId="{AA859F3D-7CA5-42B9-A5F8-EC75879F2B42}" type="presParOf" srcId="{178BC299-9EB6-4EB2-B376-F6B9FBD6AD9A}" destId="{57F71AC0-6442-4914-92AC-EFD975C18924}" srcOrd="0" destOrd="0" presId="urn:microsoft.com/office/officeart/2018/2/layout/IconVerticalSolidList"/>
    <dgm:cxn modelId="{63872626-DCA4-4AEF-8981-2D6BDDE99CDD}" type="presParOf" srcId="{178BC299-9EB6-4EB2-B376-F6B9FBD6AD9A}" destId="{74B4A58C-84D5-4830-BE2C-A6D671911FBB}" srcOrd="1" destOrd="0" presId="urn:microsoft.com/office/officeart/2018/2/layout/IconVerticalSolidList"/>
    <dgm:cxn modelId="{66716C65-A858-4ECD-8F8D-1556FECC2537}" type="presParOf" srcId="{178BC299-9EB6-4EB2-B376-F6B9FBD6AD9A}" destId="{F1ABA48E-A6B5-4F80-8BEE-D8631C3F8866}" srcOrd="2" destOrd="0" presId="urn:microsoft.com/office/officeart/2018/2/layout/IconVerticalSolidList"/>
    <dgm:cxn modelId="{EE5C599E-C9E0-4890-BC34-AC4C8BCE61FC}" type="presParOf" srcId="{178BC299-9EB6-4EB2-B376-F6B9FBD6AD9A}" destId="{8AA44F00-F0AC-4E2A-AC91-F6E14E9D2911}" srcOrd="3" destOrd="0" presId="urn:microsoft.com/office/officeart/2018/2/layout/IconVerticalSolidList"/>
    <dgm:cxn modelId="{B3B646B2-E257-4F6E-BAA4-C3A84EE30EB2}" type="presParOf" srcId="{915EEF0A-94EE-41B5-9B04-35671FD098C0}" destId="{00BB08A0-DD9A-4072-971A-A849AFFF366C}" srcOrd="1" destOrd="0" presId="urn:microsoft.com/office/officeart/2018/2/layout/IconVerticalSolidList"/>
    <dgm:cxn modelId="{3922F10D-FDCC-490E-A7F1-9923EF5EC94F}" type="presParOf" srcId="{915EEF0A-94EE-41B5-9B04-35671FD098C0}" destId="{BD93BC58-8466-4F76-9887-B107C68B4934}" srcOrd="2" destOrd="0" presId="urn:microsoft.com/office/officeart/2018/2/layout/IconVerticalSolidList"/>
    <dgm:cxn modelId="{D4902B12-F0A5-40F8-B669-71ECF98368BC}" type="presParOf" srcId="{BD93BC58-8466-4F76-9887-B107C68B4934}" destId="{DBD43DB1-0B13-48C1-80B5-E33F4BEF8970}" srcOrd="0" destOrd="0" presId="urn:microsoft.com/office/officeart/2018/2/layout/IconVerticalSolidList"/>
    <dgm:cxn modelId="{11747CA3-37C4-4C45-9B1A-4E200DD126FC}" type="presParOf" srcId="{BD93BC58-8466-4F76-9887-B107C68B4934}" destId="{94B6DBD6-4110-4AC9-88CF-D341A6060667}" srcOrd="1" destOrd="0" presId="urn:microsoft.com/office/officeart/2018/2/layout/IconVerticalSolidList"/>
    <dgm:cxn modelId="{24A10260-75C3-414B-8ABB-F3B293E51FC7}" type="presParOf" srcId="{BD93BC58-8466-4F76-9887-B107C68B4934}" destId="{4B4619E0-2324-4F17-A59B-030CBFC39452}" srcOrd="2" destOrd="0" presId="urn:microsoft.com/office/officeart/2018/2/layout/IconVerticalSolidList"/>
    <dgm:cxn modelId="{792B8169-7743-4D7E-8FA6-342E6C6E8081}" type="presParOf" srcId="{BD93BC58-8466-4F76-9887-B107C68B4934}" destId="{2891C37A-A0B1-4AB9-86BF-9A2C078AB4FA}" srcOrd="3" destOrd="0" presId="urn:microsoft.com/office/officeart/2018/2/layout/IconVerticalSolidList"/>
    <dgm:cxn modelId="{A2E0EBE7-3E2E-4D91-82E7-95A257A59E6F}" type="presParOf" srcId="{915EEF0A-94EE-41B5-9B04-35671FD098C0}" destId="{397640A5-5B15-45B8-B70C-5FDF4B6F0F00}" srcOrd="3" destOrd="0" presId="urn:microsoft.com/office/officeart/2018/2/layout/IconVerticalSolidList"/>
    <dgm:cxn modelId="{768EFBB4-8784-433F-AA59-2961C6B1058D}" type="presParOf" srcId="{915EEF0A-94EE-41B5-9B04-35671FD098C0}" destId="{A617CAEA-EBC9-4831-BD39-28A2B77F7118}" srcOrd="4" destOrd="0" presId="urn:microsoft.com/office/officeart/2018/2/layout/IconVerticalSolidList"/>
    <dgm:cxn modelId="{E8BA14E2-7820-41B9-96BA-94754EF6B9DE}" type="presParOf" srcId="{A617CAEA-EBC9-4831-BD39-28A2B77F7118}" destId="{DF5C4598-8280-4F99-91C4-22677987BABF}" srcOrd="0" destOrd="0" presId="urn:microsoft.com/office/officeart/2018/2/layout/IconVerticalSolidList"/>
    <dgm:cxn modelId="{F0903784-84C5-4301-8E18-9A8F222940FC}" type="presParOf" srcId="{A617CAEA-EBC9-4831-BD39-28A2B77F7118}" destId="{A3956D40-AEAE-4A07-AE12-878FC57497A5}" srcOrd="1" destOrd="0" presId="urn:microsoft.com/office/officeart/2018/2/layout/IconVerticalSolidList"/>
    <dgm:cxn modelId="{854EF3C1-43FD-4537-8CA4-F5FE5A85967C}" type="presParOf" srcId="{A617CAEA-EBC9-4831-BD39-28A2B77F7118}" destId="{A90C5E7E-1299-4F88-AE37-777C293A5DF0}" srcOrd="2" destOrd="0" presId="urn:microsoft.com/office/officeart/2018/2/layout/IconVerticalSolidList"/>
    <dgm:cxn modelId="{DD711E42-14A4-4C17-AC4D-5F8AECEF56FD}" type="presParOf" srcId="{A617CAEA-EBC9-4831-BD39-28A2B77F7118}" destId="{6C29208B-0FC9-41B0-885E-C260672FC6DB}" srcOrd="3" destOrd="0" presId="urn:microsoft.com/office/officeart/2018/2/layout/IconVerticalSolidList"/>
    <dgm:cxn modelId="{42A8C760-2840-4801-8E3C-6D4A8A5542B0}" type="presParOf" srcId="{915EEF0A-94EE-41B5-9B04-35671FD098C0}" destId="{2BCAF65F-C315-4FFC-8EBA-8AEFF8EACADB}" srcOrd="5" destOrd="0" presId="urn:microsoft.com/office/officeart/2018/2/layout/IconVerticalSolidList"/>
    <dgm:cxn modelId="{5D28FFDB-382D-46A2-9F96-E369D9360D20}" type="presParOf" srcId="{915EEF0A-94EE-41B5-9B04-35671FD098C0}" destId="{4E341E4F-3CF5-41A7-9851-BC3B17200417}" srcOrd="6" destOrd="0" presId="urn:microsoft.com/office/officeart/2018/2/layout/IconVerticalSolidList"/>
    <dgm:cxn modelId="{A3843B6D-F5DC-4456-80C7-6C70BD1B7E3E}" type="presParOf" srcId="{4E341E4F-3CF5-41A7-9851-BC3B17200417}" destId="{53B9E06A-CB35-4475-8118-EAC2E74498B1}" srcOrd="0" destOrd="0" presId="urn:microsoft.com/office/officeart/2018/2/layout/IconVerticalSolidList"/>
    <dgm:cxn modelId="{A1F4F3FB-C466-40BD-8799-6B949FEBE2A2}" type="presParOf" srcId="{4E341E4F-3CF5-41A7-9851-BC3B17200417}" destId="{6A593AF7-1B07-4CB2-8461-E7D1AD978CBC}" srcOrd="1" destOrd="0" presId="urn:microsoft.com/office/officeart/2018/2/layout/IconVerticalSolidList"/>
    <dgm:cxn modelId="{8E26DA96-03D4-40F8-B911-C71AD28ECD46}" type="presParOf" srcId="{4E341E4F-3CF5-41A7-9851-BC3B17200417}" destId="{F9E1EBFB-9143-472F-9D2F-FC71E2A8E40E}" srcOrd="2" destOrd="0" presId="urn:microsoft.com/office/officeart/2018/2/layout/IconVerticalSolidList"/>
    <dgm:cxn modelId="{A8F76AD5-4DEC-46BC-B317-00781E6DACAB}" type="presParOf" srcId="{4E341E4F-3CF5-41A7-9851-BC3B17200417}" destId="{5AB4FCF6-7750-477E-ABD8-8E52201117FC}" srcOrd="3" destOrd="0" presId="urn:microsoft.com/office/officeart/2018/2/layout/IconVerticalSolidList"/>
    <dgm:cxn modelId="{54A370F8-36B5-4FD1-B7DB-DD528BD20FBB}" type="presParOf" srcId="{915EEF0A-94EE-41B5-9B04-35671FD098C0}" destId="{37AD23D2-50A8-44F8-9C46-A10F76A256A6}" srcOrd="7" destOrd="0" presId="urn:microsoft.com/office/officeart/2018/2/layout/IconVerticalSolidList"/>
    <dgm:cxn modelId="{FED77071-4104-4D0A-9BDC-D1D9F8A8F256}" type="presParOf" srcId="{915EEF0A-94EE-41B5-9B04-35671FD098C0}" destId="{CC971FEE-4BB3-45F8-BA42-4B3EBA955BA1}" srcOrd="8" destOrd="0" presId="urn:microsoft.com/office/officeart/2018/2/layout/IconVerticalSolidList"/>
    <dgm:cxn modelId="{1F4E0674-B98C-4C3F-87D3-25C9D52DB04E}" type="presParOf" srcId="{CC971FEE-4BB3-45F8-BA42-4B3EBA955BA1}" destId="{5A93149C-B8A8-4C50-BB1D-3A64594B3949}" srcOrd="0" destOrd="0" presId="urn:microsoft.com/office/officeart/2018/2/layout/IconVerticalSolidList"/>
    <dgm:cxn modelId="{68964A59-7309-4F7D-ADED-AC278C108775}" type="presParOf" srcId="{CC971FEE-4BB3-45F8-BA42-4B3EBA955BA1}" destId="{345805B6-2062-42C9-8806-6DBD8746CEEC}" srcOrd="1" destOrd="0" presId="urn:microsoft.com/office/officeart/2018/2/layout/IconVerticalSolidList"/>
    <dgm:cxn modelId="{C8DF61BA-AED4-4AAA-9B4A-D7D29BF61136}" type="presParOf" srcId="{CC971FEE-4BB3-45F8-BA42-4B3EBA955BA1}" destId="{9C7F5E8E-EEFD-403B-AF6E-38207585011D}" srcOrd="2" destOrd="0" presId="urn:microsoft.com/office/officeart/2018/2/layout/IconVerticalSolidList"/>
    <dgm:cxn modelId="{85CAB3DD-CF01-482D-8B21-9809DBD065F3}" type="presParOf" srcId="{CC971FEE-4BB3-45F8-BA42-4B3EBA955BA1}" destId="{64CF6969-450B-48FF-BBBE-685D19A86E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990E36-0A1B-4320-BBBA-BD2C7170562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2924DBF-E554-480E-AB17-CB80F25A1E8C}">
      <dgm:prSet/>
      <dgm:spPr/>
      <dgm:t>
        <a:bodyPr/>
        <a:lstStyle/>
        <a:p>
          <a:r>
            <a:rPr lang="nl-NL" dirty="0"/>
            <a:t>Hij herkent een emotie</a:t>
          </a:r>
          <a:endParaRPr lang="en-US" dirty="0"/>
        </a:p>
      </dgm:t>
    </dgm:pt>
    <dgm:pt modelId="{C0641ACA-FBEE-4468-BEEC-1F1092919C9E}" type="parTrans" cxnId="{9BB76237-51D1-4785-B4A4-057B0A07845A}">
      <dgm:prSet/>
      <dgm:spPr/>
      <dgm:t>
        <a:bodyPr/>
        <a:lstStyle/>
        <a:p>
          <a:endParaRPr lang="en-US"/>
        </a:p>
      </dgm:t>
    </dgm:pt>
    <dgm:pt modelId="{DDF493D8-7D35-461C-A3A4-9BDC2574C471}" type="sibTrans" cxnId="{9BB76237-51D1-4785-B4A4-057B0A07845A}">
      <dgm:prSet/>
      <dgm:spPr/>
      <dgm:t>
        <a:bodyPr/>
        <a:lstStyle/>
        <a:p>
          <a:endParaRPr lang="en-US"/>
        </a:p>
      </dgm:t>
    </dgm:pt>
    <dgm:pt modelId="{62AE27A7-CC4F-4FD1-A53F-03A2BE83900F}">
      <dgm:prSet/>
      <dgm:spPr/>
      <dgm:t>
        <a:bodyPr/>
        <a:lstStyle/>
        <a:p>
          <a:r>
            <a:rPr lang="nl-NL" dirty="0"/>
            <a:t>Ziet dat de patiënt blij of verdrietig is</a:t>
          </a:r>
          <a:endParaRPr lang="en-US" dirty="0"/>
        </a:p>
      </dgm:t>
    </dgm:pt>
    <dgm:pt modelId="{473222DB-673D-42E1-8EDF-A95FAD54EAFC}" type="parTrans" cxnId="{C8BD7D93-E591-4484-AF76-C66FD592004D}">
      <dgm:prSet/>
      <dgm:spPr/>
      <dgm:t>
        <a:bodyPr/>
        <a:lstStyle/>
        <a:p>
          <a:endParaRPr lang="en-US"/>
        </a:p>
      </dgm:t>
    </dgm:pt>
    <dgm:pt modelId="{DFA57A74-FE70-42FA-8511-7961A19532D3}" type="sibTrans" cxnId="{C8BD7D93-E591-4484-AF76-C66FD592004D}">
      <dgm:prSet/>
      <dgm:spPr/>
      <dgm:t>
        <a:bodyPr/>
        <a:lstStyle/>
        <a:p>
          <a:endParaRPr lang="en-US"/>
        </a:p>
      </dgm:t>
    </dgm:pt>
    <dgm:pt modelId="{AA3F4BDE-B53B-4066-9061-A7CE99DBEDB0}" type="pres">
      <dgm:prSet presAssocID="{06990E36-0A1B-4320-BBBA-BD2C71705620}" presName="linear" presStyleCnt="0">
        <dgm:presLayoutVars>
          <dgm:animLvl val="lvl"/>
          <dgm:resizeHandles val="exact"/>
        </dgm:presLayoutVars>
      </dgm:prSet>
      <dgm:spPr/>
    </dgm:pt>
    <dgm:pt modelId="{639F3EDA-41A4-4062-B663-3991CB2B5003}" type="pres">
      <dgm:prSet presAssocID="{92924DBF-E554-480E-AB17-CB80F25A1E8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9E3E61-40F6-4D93-B7F8-C5BCE388F93C}" type="pres">
      <dgm:prSet presAssocID="{DDF493D8-7D35-461C-A3A4-9BDC2574C471}" presName="spacer" presStyleCnt="0"/>
      <dgm:spPr/>
    </dgm:pt>
    <dgm:pt modelId="{5E0A4C7C-5026-4621-8AC9-59E8954A85EF}" type="pres">
      <dgm:prSet presAssocID="{62AE27A7-CC4F-4FD1-A53F-03A2BE83900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065621A-E8B5-4064-96FF-40A1F1686077}" type="presOf" srcId="{06990E36-0A1B-4320-BBBA-BD2C71705620}" destId="{AA3F4BDE-B53B-4066-9061-A7CE99DBEDB0}" srcOrd="0" destOrd="0" presId="urn:microsoft.com/office/officeart/2005/8/layout/vList2"/>
    <dgm:cxn modelId="{9BB76237-51D1-4785-B4A4-057B0A07845A}" srcId="{06990E36-0A1B-4320-BBBA-BD2C71705620}" destId="{92924DBF-E554-480E-AB17-CB80F25A1E8C}" srcOrd="0" destOrd="0" parTransId="{C0641ACA-FBEE-4468-BEEC-1F1092919C9E}" sibTransId="{DDF493D8-7D35-461C-A3A4-9BDC2574C471}"/>
    <dgm:cxn modelId="{335EC550-BC9C-4DE1-8482-7011A8B27833}" type="presOf" srcId="{92924DBF-E554-480E-AB17-CB80F25A1E8C}" destId="{639F3EDA-41A4-4062-B663-3991CB2B5003}" srcOrd="0" destOrd="0" presId="urn:microsoft.com/office/officeart/2005/8/layout/vList2"/>
    <dgm:cxn modelId="{C8BD7D93-E591-4484-AF76-C66FD592004D}" srcId="{06990E36-0A1B-4320-BBBA-BD2C71705620}" destId="{62AE27A7-CC4F-4FD1-A53F-03A2BE83900F}" srcOrd="1" destOrd="0" parTransId="{473222DB-673D-42E1-8EDF-A95FAD54EAFC}" sibTransId="{DFA57A74-FE70-42FA-8511-7961A19532D3}"/>
    <dgm:cxn modelId="{E61E16C1-5DCC-49B8-A1D8-E40BC911BBE7}" type="presOf" srcId="{62AE27A7-CC4F-4FD1-A53F-03A2BE83900F}" destId="{5E0A4C7C-5026-4621-8AC9-59E8954A85EF}" srcOrd="0" destOrd="0" presId="urn:microsoft.com/office/officeart/2005/8/layout/vList2"/>
    <dgm:cxn modelId="{E93980B6-7CF9-4159-83CE-D98A4CCA9378}" type="presParOf" srcId="{AA3F4BDE-B53B-4066-9061-A7CE99DBEDB0}" destId="{639F3EDA-41A4-4062-B663-3991CB2B5003}" srcOrd="0" destOrd="0" presId="urn:microsoft.com/office/officeart/2005/8/layout/vList2"/>
    <dgm:cxn modelId="{EE291C26-2F71-400D-856E-CA1BB653B4CB}" type="presParOf" srcId="{AA3F4BDE-B53B-4066-9061-A7CE99DBEDB0}" destId="{C19E3E61-40F6-4D93-B7F8-C5BCE388F93C}" srcOrd="1" destOrd="0" presId="urn:microsoft.com/office/officeart/2005/8/layout/vList2"/>
    <dgm:cxn modelId="{DC2C7D55-8BB0-49E3-BC77-9495C80FD412}" type="presParOf" srcId="{AA3F4BDE-B53B-4066-9061-A7CE99DBEDB0}" destId="{5E0A4C7C-5026-4621-8AC9-59E8954A85E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41B628-4489-4934-935D-2CF2D6D9F69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156531-620A-4E81-A9F8-107436F007E9}">
      <dgm:prSet/>
      <dgm:spPr/>
      <dgm:t>
        <a:bodyPr/>
        <a:lstStyle/>
        <a:p>
          <a:r>
            <a:rPr lang="nl-NL"/>
            <a:t>Hij vrolijkt de patiënt op</a:t>
          </a:r>
          <a:endParaRPr lang="en-US"/>
        </a:p>
      </dgm:t>
    </dgm:pt>
    <dgm:pt modelId="{D4A094ED-ED8C-469B-A4DB-F87AE3D84283}" type="parTrans" cxnId="{B6C61AED-0B8B-4034-9110-A17FD3A091E6}">
      <dgm:prSet/>
      <dgm:spPr/>
      <dgm:t>
        <a:bodyPr/>
        <a:lstStyle/>
        <a:p>
          <a:endParaRPr lang="en-US"/>
        </a:p>
      </dgm:t>
    </dgm:pt>
    <dgm:pt modelId="{FBA8E85F-31C9-4A19-8E80-4E342CE13B94}" type="sibTrans" cxnId="{B6C61AED-0B8B-4034-9110-A17FD3A091E6}">
      <dgm:prSet/>
      <dgm:spPr/>
      <dgm:t>
        <a:bodyPr/>
        <a:lstStyle/>
        <a:p>
          <a:endParaRPr lang="en-US"/>
        </a:p>
      </dgm:t>
    </dgm:pt>
    <dgm:pt modelId="{811DF6E2-0483-47CC-9628-D1F90F794514}">
      <dgm:prSet/>
      <dgm:spPr/>
      <dgm:t>
        <a:bodyPr/>
        <a:lstStyle/>
        <a:p>
          <a:r>
            <a:rPr lang="nl-NL" dirty="0"/>
            <a:t>Vraagt waarom de patiënt bijv. blij is</a:t>
          </a:r>
          <a:endParaRPr lang="en-US" dirty="0"/>
        </a:p>
      </dgm:t>
    </dgm:pt>
    <dgm:pt modelId="{B2D580A4-16E6-43B6-8375-B952B8823DAB}" type="parTrans" cxnId="{5F51D141-1BB7-4758-9344-861F32E3E534}">
      <dgm:prSet/>
      <dgm:spPr/>
      <dgm:t>
        <a:bodyPr/>
        <a:lstStyle/>
        <a:p>
          <a:endParaRPr lang="en-US"/>
        </a:p>
      </dgm:t>
    </dgm:pt>
    <dgm:pt modelId="{5B89606F-9A9C-4B35-AE11-E13B83092736}" type="sibTrans" cxnId="{5F51D141-1BB7-4758-9344-861F32E3E534}">
      <dgm:prSet/>
      <dgm:spPr/>
      <dgm:t>
        <a:bodyPr/>
        <a:lstStyle/>
        <a:p>
          <a:endParaRPr lang="en-US"/>
        </a:p>
      </dgm:t>
    </dgm:pt>
    <dgm:pt modelId="{B6786805-6F6C-4197-ABB0-B59DE02D70CD}">
      <dgm:prSet/>
      <dgm:spPr/>
      <dgm:t>
        <a:bodyPr/>
        <a:lstStyle/>
        <a:p>
          <a:r>
            <a:rPr lang="nl-NL" dirty="0"/>
            <a:t>Begint een </a:t>
          </a:r>
          <a:r>
            <a:rPr lang="nl-NL" dirty="0" err="1"/>
            <a:t>gesprekt</a:t>
          </a:r>
          <a:endParaRPr lang="en-US" dirty="0"/>
        </a:p>
      </dgm:t>
    </dgm:pt>
    <dgm:pt modelId="{7F9F0728-B045-45E3-95E0-6281D8BEFA1C}" type="parTrans" cxnId="{196E47AD-A7F7-4E39-971D-8DB11AFB20D8}">
      <dgm:prSet/>
      <dgm:spPr/>
      <dgm:t>
        <a:bodyPr/>
        <a:lstStyle/>
        <a:p>
          <a:endParaRPr lang="en-US"/>
        </a:p>
      </dgm:t>
    </dgm:pt>
    <dgm:pt modelId="{8DEA9FEF-FD46-4FE7-890B-34D2864617E7}" type="sibTrans" cxnId="{196E47AD-A7F7-4E39-971D-8DB11AFB20D8}">
      <dgm:prSet/>
      <dgm:spPr/>
      <dgm:t>
        <a:bodyPr/>
        <a:lstStyle/>
        <a:p>
          <a:endParaRPr lang="en-US"/>
        </a:p>
      </dgm:t>
    </dgm:pt>
    <dgm:pt modelId="{E0B05083-C776-4B50-91B7-0E74B7482689}" type="pres">
      <dgm:prSet presAssocID="{1C41B628-4489-4934-935D-2CF2D6D9F69A}" presName="linear" presStyleCnt="0">
        <dgm:presLayoutVars>
          <dgm:animLvl val="lvl"/>
          <dgm:resizeHandles val="exact"/>
        </dgm:presLayoutVars>
      </dgm:prSet>
      <dgm:spPr/>
    </dgm:pt>
    <dgm:pt modelId="{558EFB01-78EB-4FE5-A1CF-1CA9BAC36CC6}" type="pres">
      <dgm:prSet presAssocID="{FE156531-620A-4E81-A9F8-107436F007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98B89C7-4946-4C87-B8BF-ED89942E2B05}" type="pres">
      <dgm:prSet presAssocID="{FBA8E85F-31C9-4A19-8E80-4E342CE13B94}" presName="spacer" presStyleCnt="0"/>
      <dgm:spPr/>
    </dgm:pt>
    <dgm:pt modelId="{28652439-F051-4AD9-A445-6256185AF672}" type="pres">
      <dgm:prSet presAssocID="{811DF6E2-0483-47CC-9628-D1F90F79451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3D4E5D6-C208-4DC1-9619-B78370514C46}" type="pres">
      <dgm:prSet presAssocID="{5B89606F-9A9C-4B35-AE11-E13B83092736}" presName="spacer" presStyleCnt="0"/>
      <dgm:spPr/>
    </dgm:pt>
    <dgm:pt modelId="{36B351CE-617F-4861-ACF1-AB7146ACF9E9}" type="pres">
      <dgm:prSet presAssocID="{B6786805-6F6C-4197-ABB0-B59DE02D70C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6244D61-AE18-4154-98F6-7C1E0F9092F5}" type="presOf" srcId="{811DF6E2-0483-47CC-9628-D1F90F794514}" destId="{28652439-F051-4AD9-A445-6256185AF672}" srcOrd="0" destOrd="0" presId="urn:microsoft.com/office/officeart/2005/8/layout/vList2"/>
    <dgm:cxn modelId="{5F51D141-1BB7-4758-9344-861F32E3E534}" srcId="{1C41B628-4489-4934-935D-2CF2D6D9F69A}" destId="{811DF6E2-0483-47CC-9628-D1F90F794514}" srcOrd="1" destOrd="0" parTransId="{B2D580A4-16E6-43B6-8375-B952B8823DAB}" sibTransId="{5B89606F-9A9C-4B35-AE11-E13B83092736}"/>
    <dgm:cxn modelId="{297C3C42-647A-40D2-8962-11CFF89A4B61}" type="presOf" srcId="{B6786805-6F6C-4197-ABB0-B59DE02D70CD}" destId="{36B351CE-617F-4861-ACF1-AB7146ACF9E9}" srcOrd="0" destOrd="0" presId="urn:microsoft.com/office/officeart/2005/8/layout/vList2"/>
    <dgm:cxn modelId="{19A408A8-6475-491A-B1DC-5443AC4ACE87}" type="presOf" srcId="{1C41B628-4489-4934-935D-2CF2D6D9F69A}" destId="{E0B05083-C776-4B50-91B7-0E74B7482689}" srcOrd="0" destOrd="0" presId="urn:microsoft.com/office/officeart/2005/8/layout/vList2"/>
    <dgm:cxn modelId="{196E47AD-A7F7-4E39-971D-8DB11AFB20D8}" srcId="{1C41B628-4489-4934-935D-2CF2D6D9F69A}" destId="{B6786805-6F6C-4197-ABB0-B59DE02D70CD}" srcOrd="2" destOrd="0" parTransId="{7F9F0728-B045-45E3-95E0-6281D8BEFA1C}" sibTransId="{8DEA9FEF-FD46-4FE7-890B-34D2864617E7}"/>
    <dgm:cxn modelId="{B6C61AED-0B8B-4034-9110-A17FD3A091E6}" srcId="{1C41B628-4489-4934-935D-2CF2D6D9F69A}" destId="{FE156531-620A-4E81-A9F8-107436F007E9}" srcOrd="0" destOrd="0" parTransId="{D4A094ED-ED8C-469B-A4DB-F87AE3D84283}" sibTransId="{FBA8E85F-31C9-4A19-8E80-4E342CE13B94}"/>
    <dgm:cxn modelId="{527382F2-7D93-4EEF-BD8A-D124DBAE06BE}" type="presOf" srcId="{FE156531-620A-4E81-A9F8-107436F007E9}" destId="{558EFB01-78EB-4FE5-A1CF-1CA9BAC36CC6}" srcOrd="0" destOrd="0" presId="urn:microsoft.com/office/officeart/2005/8/layout/vList2"/>
    <dgm:cxn modelId="{CAB6A5DA-78E1-46D8-824A-942C38403EE6}" type="presParOf" srcId="{E0B05083-C776-4B50-91B7-0E74B7482689}" destId="{558EFB01-78EB-4FE5-A1CF-1CA9BAC36CC6}" srcOrd="0" destOrd="0" presId="urn:microsoft.com/office/officeart/2005/8/layout/vList2"/>
    <dgm:cxn modelId="{82A8792C-4D84-4378-8BAD-8694AEBE081B}" type="presParOf" srcId="{E0B05083-C776-4B50-91B7-0E74B7482689}" destId="{898B89C7-4946-4C87-B8BF-ED89942E2B05}" srcOrd="1" destOrd="0" presId="urn:microsoft.com/office/officeart/2005/8/layout/vList2"/>
    <dgm:cxn modelId="{D806DA81-436E-4722-A527-426F2D8D20DE}" type="presParOf" srcId="{E0B05083-C776-4B50-91B7-0E74B7482689}" destId="{28652439-F051-4AD9-A445-6256185AF672}" srcOrd="2" destOrd="0" presId="urn:microsoft.com/office/officeart/2005/8/layout/vList2"/>
    <dgm:cxn modelId="{259F1351-3C6D-4041-82F8-C73E3CDB4A3F}" type="presParOf" srcId="{E0B05083-C776-4B50-91B7-0E74B7482689}" destId="{D3D4E5D6-C208-4DC1-9619-B78370514C46}" srcOrd="3" destOrd="0" presId="urn:microsoft.com/office/officeart/2005/8/layout/vList2"/>
    <dgm:cxn modelId="{59C82A92-BFE5-4760-ADCB-AB0B3B4AE49D}" type="presParOf" srcId="{E0B05083-C776-4B50-91B7-0E74B7482689}" destId="{36B351CE-617F-4861-ACF1-AB7146ACF9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B116FF-0727-4C6B-895F-6604D375426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37E049-8C8C-4AB1-BEA7-7074EB46EA46}">
      <dgm:prSet/>
      <dgm:spPr/>
      <dgm:t>
        <a:bodyPr/>
        <a:lstStyle/>
        <a:p>
          <a:r>
            <a:rPr lang="nl-NL" dirty="0"/>
            <a:t>Informatie over de patiënt</a:t>
          </a:r>
          <a:endParaRPr lang="en-US" dirty="0"/>
        </a:p>
      </dgm:t>
    </dgm:pt>
    <dgm:pt modelId="{E1BF48AD-5C83-4B30-AFCA-5F0B5074F983}" type="parTrans" cxnId="{E53395A7-D2DC-45F8-8F4C-FAC158054196}">
      <dgm:prSet/>
      <dgm:spPr/>
      <dgm:t>
        <a:bodyPr/>
        <a:lstStyle/>
        <a:p>
          <a:endParaRPr lang="en-US"/>
        </a:p>
      </dgm:t>
    </dgm:pt>
    <dgm:pt modelId="{C0469D5D-5F7D-47E7-9ABF-06ACDE58B9AD}" type="sibTrans" cxnId="{E53395A7-D2DC-45F8-8F4C-FAC158054196}">
      <dgm:prSet/>
      <dgm:spPr/>
      <dgm:t>
        <a:bodyPr/>
        <a:lstStyle/>
        <a:p>
          <a:endParaRPr lang="en-US"/>
        </a:p>
      </dgm:t>
    </dgm:pt>
    <dgm:pt modelId="{B3556738-5CBD-4925-B0A4-92ED4B580641}">
      <dgm:prSet/>
      <dgm:spPr/>
      <dgm:t>
        <a:bodyPr/>
        <a:lstStyle/>
        <a:p>
          <a:r>
            <a:rPr lang="nl-NL" dirty="0"/>
            <a:t>Wat de patiënt leuk vindt en wat niet</a:t>
          </a:r>
          <a:endParaRPr lang="en-US" dirty="0"/>
        </a:p>
      </dgm:t>
    </dgm:pt>
    <dgm:pt modelId="{65EFF3E9-8DE0-4727-97DD-2A6035ED5FDC}" type="parTrans" cxnId="{95D14FA9-C9BB-469D-90BD-5D8410294F29}">
      <dgm:prSet/>
      <dgm:spPr/>
      <dgm:t>
        <a:bodyPr/>
        <a:lstStyle/>
        <a:p>
          <a:endParaRPr lang="en-US"/>
        </a:p>
      </dgm:t>
    </dgm:pt>
    <dgm:pt modelId="{2651F0B3-70E9-4744-A90D-E2DDDB173EB4}" type="sibTrans" cxnId="{95D14FA9-C9BB-469D-90BD-5D8410294F29}">
      <dgm:prSet/>
      <dgm:spPr/>
      <dgm:t>
        <a:bodyPr/>
        <a:lstStyle/>
        <a:p>
          <a:endParaRPr lang="en-US"/>
        </a:p>
      </dgm:t>
    </dgm:pt>
    <dgm:pt modelId="{852C3B92-A1B6-4271-B8A4-7C96E8F6376C}">
      <dgm:prSet/>
      <dgm:spPr/>
      <dgm:t>
        <a:bodyPr/>
        <a:lstStyle/>
        <a:p>
          <a:r>
            <a:rPr lang="nl-NL" dirty="0"/>
            <a:t>Wat voor humor de patiënt heeft</a:t>
          </a:r>
          <a:endParaRPr lang="en-US" dirty="0"/>
        </a:p>
      </dgm:t>
    </dgm:pt>
    <dgm:pt modelId="{37571E7F-0E17-47C6-A884-475C9B41F727}" type="parTrans" cxnId="{4EF1E1C2-0CA8-460F-9CB1-F34590148B6A}">
      <dgm:prSet/>
      <dgm:spPr/>
      <dgm:t>
        <a:bodyPr/>
        <a:lstStyle/>
        <a:p>
          <a:endParaRPr lang="en-US"/>
        </a:p>
      </dgm:t>
    </dgm:pt>
    <dgm:pt modelId="{ACC19B8A-B23D-4458-8B8F-30072C584DB8}" type="sibTrans" cxnId="{4EF1E1C2-0CA8-460F-9CB1-F34590148B6A}">
      <dgm:prSet/>
      <dgm:spPr/>
      <dgm:t>
        <a:bodyPr/>
        <a:lstStyle/>
        <a:p>
          <a:endParaRPr lang="en-US"/>
        </a:p>
      </dgm:t>
    </dgm:pt>
    <dgm:pt modelId="{4ADE712B-E5D2-421F-9496-1CB402E303D7}">
      <dgm:prSet/>
      <dgm:spPr/>
      <dgm:t>
        <a:bodyPr/>
        <a:lstStyle/>
        <a:p>
          <a:r>
            <a:rPr lang="nl-NL" dirty="0"/>
            <a:t>Het leert hoe het moet omgaan met de patiënt</a:t>
          </a:r>
          <a:endParaRPr lang="en-US" dirty="0"/>
        </a:p>
      </dgm:t>
    </dgm:pt>
    <dgm:pt modelId="{D9DCE98E-C6A6-4E5B-82E4-CCAD7FD67845}" type="parTrans" cxnId="{DD3A706B-5E1F-4283-A07D-F8C02BACEF95}">
      <dgm:prSet/>
      <dgm:spPr/>
      <dgm:t>
        <a:bodyPr/>
        <a:lstStyle/>
        <a:p>
          <a:endParaRPr lang="en-US"/>
        </a:p>
      </dgm:t>
    </dgm:pt>
    <dgm:pt modelId="{D5C8B1CE-F9FD-45AE-A938-56EA8055EF93}" type="sibTrans" cxnId="{DD3A706B-5E1F-4283-A07D-F8C02BACEF95}">
      <dgm:prSet/>
      <dgm:spPr/>
      <dgm:t>
        <a:bodyPr/>
        <a:lstStyle/>
        <a:p>
          <a:endParaRPr lang="en-US"/>
        </a:p>
      </dgm:t>
    </dgm:pt>
    <dgm:pt modelId="{F400550F-2E96-4670-A9F2-215F5BCF418D}" type="pres">
      <dgm:prSet presAssocID="{58B116FF-0727-4C6B-895F-6604D375426B}" presName="linear" presStyleCnt="0">
        <dgm:presLayoutVars>
          <dgm:animLvl val="lvl"/>
          <dgm:resizeHandles val="exact"/>
        </dgm:presLayoutVars>
      </dgm:prSet>
      <dgm:spPr/>
    </dgm:pt>
    <dgm:pt modelId="{D90BB9E0-8BA7-4AD3-8A45-3BE34EA2FD8A}" type="pres">
      <dgm:prSet presAssocID="{4837E049-8C8C-4AB1-BEA7-7074EB46EA4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C630186-4F18-459B-9081-5B3F54506D18}" type="pres">
      <dgm:prSet presAssocID="{C0469D5D-5F7D-47E7-9ABF-06ACDE58B9AD}" presName="spacer" presStyleCnt="0"/>
      <dgm:spPr/>
    </dgm:pt>
    <dgm:pt modelId="{C9BC3F3F-1A7C-4C5F-8D74-D98DFDE99D6B}" type="pres">
      <dgm:prSet presAssocID="{B3556738-5CBD-4925-B0A4-92ED4B58064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74267FF-D856-4D4A-8D3A-2A32775CD859}" type="pres">
      <dgm:prSet presAssocID="{2651F0B3-70E9-4744-A90D-E2DDDB173EB4}" presName="spacer" presStyleCnt="0"/>
      <dgm:spPr/>
    </dgm:pt>
    <dgm:pt modelId="{8A1F2C01-27F5-4865-B9E9-4006B27FBED9}" type="pres">
      <dgm:prSet presAssocID="{852C3B92-A1B6-4271-B8A4-7C96E8F6376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4ACAA11-1E7E-4CD3-B15F-232CDD3B7423}" type="pres">
      <dgm:prSet presAssocID="{ACC19B8A-B23D-4458-8B8F-30072C584DB8}" presName="spacer" presStyleCnt="0"/>
      <dgm:spPr/>
    </dgm:pt>
    <dgm:pt modelId="{74EC8122-F83F-4F91-8441-EEDAB423FAC7}" type="pres">
      <dgm:prSet presAssocID="{4ADE712B-E5D2-421F-9496-1CB402E303D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F881311-91BA-4D1F-A38F-2ACBC8793B46}" type="presOf" srcId="{58B116FF-0727-4C6B-895F-6604D375426B}" destId="{F400550F-2E96-4670-A9F2-215F5BCF418D}" srcOrd="0" destOrd="0" presId="urn:microsoft.com/office/officeart/2005/8/layout/vList2"/>
    <dgm:cxn modelId="{640CED1C-BA08-40FF-BC7F-D8C9C55ECDD6}" type="presOf" srcId="{852C3B92-A1B6-4271-B8A4-7C96E8F6376C}" destId="{8A1F2C01-27F5-4865-B9E9-4006B27FBED9}" srcOrd="0" destOrd="0" presId="urn:microsoft.com/office/officeart/2005/8/layout/vList2"/>
    <dgm:cxn modelId="{DD3A706B-5E1F-4283-A07D-F8C02BACEF95}" srcId="{58B116FF-0727-4C6B-895F-6604D375426B}" destId="{4ADE712B-E5D2-421F-9496-1CB402E303D7}" srcOrd="3" destOrd="0" parTransId="{D9DCE98E-C6A6-4E5B-82E4-CCAD7FD67845}" sibTransId="{D5C8B1CE-F9FD-45AE-A938-56EA8055EF93}"/>
    <dgm:cxn modelId="{E53395A7-D2DC-45F8-8F4C-FAC158054196}" srcId="{58B116FF-0727-4C6B-895F-6604D375426B}" destId="{4837E049-8C8C-4AB1-BEA7-7074EB46EA46}" srcOrd="0" destOrd="0" parTransId="{E1BF48AD-5C83-4B30-AFCA-5F0B5074F983}" sibTransId="{C0469D5D-5F7D-47E7-9ABF-06ACDE58B9AD}"/>
    <dgm:cxn modelId="{95D14FA9-C9BB-469D-90BD-5D8410294F29}" srcId="{58B116FF-0727-4C6B-895F-6604D375426B}" destId="{B3556738-5CBD-4925-B0A4-92ED4B580641}" srcOrd="1" destOrd="0" parTransId="{65EFF3E9-8DE0-4727-97DD-2A6035ED5FDC}" sibTransId="{2651F0B3-70E9-4744-A90D-E2DDDB173EB4}"/>
    <dgm:cxn modelId="{7217B4AC-3627-49F8-BAE9-DB22A79D2440}" type="presOf" srcId="{4ADE712B-E5D2-421F-9496-1CB402E303D7}" destId="{74EC8122-F83F-4F91-8441-EEDAB423FAC7}" srcOrd="0" destOrd="0" presId="urn:microsoft.com/office/officeart/2005/8/layout/vList2"/>
    <dgm:cxn modelId="{4EF1E1C2-0CA8-460F-9CB1-F34590148B6A}" srcId="{58B116FF-0727-4C6B-895F-6604D375426B}" destId="{852C3B92-A1B6-4271-B8A4-7C96E8F6376C}" srcOrd="2" destOrd="0" parTransId="{37571E7F-0E17-47C6-A884-475C9B41F727}" sibTransId="{ACC19B8A-B23D-4458-8B8F-30072C584DB8}"/>
    <dgm:cxn modelId="{8FAEB6D2-D043-43DA-9331-6E6338AB5F43}" type="presOf" srcId="{B3556738-5CBD-4925-B0A4-92ED4B580641}" destId="{C9BC3F3F-1A7C-4C5F-8D74-D98DFDE99D6B}" srcOrd="0" destOrd="0" presId="urn:microsoft.com/office/officeart/2005/8/layout/vList2"/>
    <dgm:cxn modelId="{851B96F4-08F3-43F5-A447-54FB9F2D9A92}" type="presOf" srcId="{4837E049-8C8C-4AB1-BEA7-7074EB46EA46}" destId="{D90BB9E0-8BA7-4AD3-8A45-3BE34EA2FD8A}" srcOrd="0" destOrd="0" presId="urn:microsoft.com/office/officeart/2005/8/layout/vList2"/>
    <dgm:cxn modelId="{D336CB12-01D8-4796-B7B2-F6165322992C}" type="presParOf" srcId="{F400550F-2E96-4670-A9F2-215F5BCF418D}" destId="{D90BB9E0-8BA7-4AD3-8A45-3BE34EA2FD8A}" srcOrd="0" destOrd="0" presId="urn:microsoft.com/office/officeart/2005/8/layout/vList2"/>
    <dgm:cxn modelId="{2F42EA81-F130-46F2-A28C-6FECD5660CAD}" type="presParOf" srcId="{F400550F-2E96-4670-A9F2-215F5BCF418D}" destId="{3C630186-4F18-459B-9081-5B3F54506D18}" srcOrd="1" destOrd="0" presId="urn:microsoft.com/office/officeart/2005/8/layout/vList2"/>
    <dgm:cxn modelId="{47DD7A94-029E-411F-BB05-C02E07EE6DD7}" type="presParOf" srcId="{F400550F-2E96-4670-A9F2-215F5BCF418D}" destId="{C9BC3F3F-1A7C-4C5F-8D74-D98DFDE99D6B}" srcOrd="2" destOrd="0" presId="urn:microsoft.com/office/officeart/2005/8/layout/vList2"/>
    <dgm:cxn modelId="{FC138145-77B0-4E77-A44D-2F0EE37301BA}" type="presParOf" srcId="{F400550F-2E96-4670-A9F2-215F5BCF418D}" destId="{874267FF-D856-4D4A-8D3A-2A32775CD859}" srcOrd="3" destOrd="0" presId="urn:microsoft.com/office/officeart/2005/8/layout/vList2"/>
    <dgm:cxn modelId="{9AA713B2-F65A-496D-ADD5-CF53DE8B3F39}" type="presParOf" srcId="{F400550F-2E96-4670-A9F2-215F5BCF418D}" destId="{8A1F2C01-27F5-4865-B9E9-4006B27FBED9}" srcOrd="4" destOrd="0" presId="urn:microsoft.com/office/officeart/2005/8/layout/vList2"/>
    <dgm:cxn modelId="{FAB82580-BF76-4DD2-8B2C-0EBC414096CB}" type="presParOf" srcId="{F400550F-2E96-4670-A9F2-215F5BCF418D}" destId="{B4ACAA11-1E7E-4CD3-B15F-232CDD3B7423}" srcOrd="5" destOrd="0" presId="urn:microsoft.com/office/officeart/2005/8/layout/vList2"/>
    <dgm:cxn modelId="{7C48B542-5ADE-4C79-A085-63F5C8E9908F}" type="presParOf" srcId="{F400550F-2E96-4670-A9F2-215F5BCF418D}" destId="{74EC8122-F83F-4F91-8441-EEDAB423FA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2D3AE1-1EAA-45E6-B878-120E8C2DAF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CFFBDD-8820-4D4C-B5AA-13108C68D86F}">
      <dgm:prSet/>
      <dgm:spPr/>
      <dgm:t>
        <a:bodyPr/>
        <a:lstStyle/>
        <a:p>
          <a:r>
            <a:rPr lang="nl-NL" dirty="0"/>
            <a:t>Camera om te kunnen zien</a:t>
          </a:r>
          <a:endParaRPr lang="en-US" dirty="0"/>
        </a:p>
      </dgm:t>
    </dgm:pt>
    <dgm:pt modelId="{556E0444-93E4-47F2-AAC4-128D16C1C983}" type="parTrans" cxnId="{EDACCA3B-CC5D-4991-BE1D-471D788D669F}">
      <dgm:prSet/>
      <dgm:spPr/>
      <dgm:t>
        <a:bodyPr/>
        <a:lstStyle/>
        <a:p>
          <a:endParaRPr lang="en-US"/>
        </a:p>
      </dgm:t>
    </dgm:pt>
    <dgm:pt modelId="{F0A7EA56-C4E2-475F-BC25-27D4D28FDBF8}" type="sibTrans" cxnId="{EDACCA3B-CC5D-4991-BE1D-471D788D669F}">
      <dgm:prSet/>
      <dgm:spPr/>
      <dgm:t>
        <a:bodyPr/>
        <a:lstStyle/>
        <a:p>
          <a:endParaRPr lang="en-US"/>
        </a:p>
      </dgm:t>
    </dgm:pt>
    <dgm:pt modelId="{A7FA541F-6FCA-4572-B0EA-C52DE1B2A337}">
      <dgm:prSet/>
      <dgm:spPr/>
      <dgm:t>
        <a:bodyPr/>
        <a:lstStyle/>
        <a:p>
          <a:r>
            <a:rPr lang="nl-NL" dirty="0"/>
            <a:t>Gezichtsherkenning van IBM om emoties te herkennen</a:t>
          </a:r>
          <a:endParaRPr lang="en-US" dirty="0"/>
        </a:p>
      </dgm:t>
    </dgm:pt>
    <dgm:pt modelId="{0C4A3213-D8BE-4C10-A19E-3949E397C24F}" type="parTrans" cxnId="{91EBA157-E496-43AD-BD52-B5D01B3CA983}">
      <dgm:prSet/>
      <dgm:spPr/>
      <dgm:t>
        <a:bodyPr/>
        <a:lstStyle/>
        <a:p>
          <a:endParaRPr lang="en-US"/>
        </a:p>
      </dgm:t>
    </dgm:pt>
    <dgm:pt modelId="{6BBC508B-1C97-45B9-8E1B-118929287775}" type="sibTrans" cxnId="{91EBA157-E496-43AD-BD52-B5D01B3CA983}">
      <dgm:prSet/>
      <dgm:spPr/>
      <dgm:t>
        <a:bodyPr/>
        <a:lstStyle/>
        <a:p>
          <a:endParaRPr lang="en-US"/>
        </a:p>
      </dgm:t>
    </dgm:pt>
    <dgm:pt modelId="{4B75A1C2-71AD-4DA4-BE99-41026B4F63DF}">
      <dgm:prSet/>
      <dgm:spPr/>
      <dgm:t>
        <a:bodyPr/>
        <a:lstStyle/>
        <a:p>
          <a:r>
            <a:rPr lang="nl-NL" dirty="0"/>
            <a:t>Microfoon om grappen te maken en praten</a:t>
          </a:r>
          <a:endParaRPr lang="en-US" dirty="0"/>
        </a:p>
      </dgm:t>
    </dgm:pt>
    <dgm:pt modelId="{66B794DD-3D0A-40D4-923F-6C77596DC796}" type="parTrans" cxnId="{B47AD52B-CE39-4C3A-A726-19F85F8153C0}">
      <dgm:prSet/>
      <dgm:spPr/>
      <dgm:t>
        <a:bodyPr/>
        <a:lstStyle/>
        <a:p>
          <a:endParaRPr lang="en-US"/>
        </a:p>
      </dgm:t>
    </dgm:pt>
    <dgm:pt modelId="{AB55BA77-F213-4ACD-BD1C-4C7DC902C3B4}" type="sibTrans" cxnId="{B47AD52B-CE39-4C3A-A726-19F85F8153C0}">
      <dgm:prSet/>
      <dgm:spPr/>
      <dgm:t>
        <a:bodyPr/>
        <a:lstStyle/>
        <a:p>
          <a:endParaRPr lang="en-US"/>
        </a:p>
      </dgm:t>
    </dgm:pt>
    <dgm:pt modelId="{5A35B6F8-BEB3-446F-99E5-6FC0C278C69D}">
      <dgm:prSet/>
      <dgm:spPr/>
      <dgm:t>
        <a:bodyPr/>
        <a:lstStyle/>
        <a:p>
          <a:r>
            <a:rPr lang="en-US" dirty="0"/>
            <a:t>Software om </a:t>
          </a:r>
          <a:r>
            <a:rPr lang="en-US" dirty="0" err="1"/>
            <a:t>grappen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informatie</a:t>
          </a:r>
          <a:r>
            <a:rPr lang="en-US" dirty="0"/>
            <a:t> </a:t>
          </a:r>
          <a:r>
            <a:rPr lang="en-US" dirty="0" err="1"/>
            <a:t>te</a:t>
          </a:r>
          <a:r>
            <a:rPr lang="en-US" dirty="0"/>
            <a:t> </a:t>
          </a:r>
          <a:r>
            <a:rPr lang="en-US" dirty="0" err="1"/>
            <a:t>onthouden</a:t>
          </a:r>
          <a:endParaRPr lang="en-US" dirty="0"/>
        </a:p>
      </dgm:t>
    </dgm:pt>
    <dgm:pt modelId="{C783EE54-8448-48ED-8CC2-FA154094B1E0}" type="parTrans" cxnId="{7D278600-D61F-46B5-ACB4-615708D54E35}">
      <dgm:prSet/>
      <dgm:spPr/>
      <dgm:t>
        <a:bodyPr/>
        <a:lstStyle/>
        <a:p>
          <a:endParaRPr lang="en-US"/>
        </a:p>
      </dgm:t>
    </dgm:pt>
    <dgm:pt modelId="{DC7CECC2-B385-4F18-BFA5-5F4E79D2663D}" type="sibTrans" cxnId="{7D278600-D61F-46B5-ACB4-615708D54E35}">
      <dgm:prSet/>
      <dgm:spPr/>
      <dgm:t>
        <a:bodyPr/>
        <a:lstStyle/>
        <a:p>
          <a:endParaRPr lang="en-US"/>
        </a:p>
      </dgm:t>
    </dgm:pt>
    <dgm:pt modelId="{960E248E-26B6-4B56-9462-A139533F04A7}">
      <dgm:prSet/>
      <dgm:spPr/>
      <dgm:t>
        <a:bodyPr/>
        <a:lstStyle/>
        <a:p>
          <a:r>
            <a:rPr lang="en-US" dirty="0"/>
            <a:t>Software om </a:t>
          </a:r>
          <a:r>
            <a:rPr lang="en-US" dirty="0" err="1"/>
            <a:t>grappen</a:t>
          </a:r>
          <a:r>
            <a:rPr lang="en-US" dirty="0"/>
            <a:t> op het internet </a:t>
          </a:r>
          <a:r>
            <a:rPr lang="en-US" dirty="0" err="1"/>
            <a:t>te</a:t>
          </a:r>
          <a:r>
            <a:rPr lang="en-US" dirty="0"/>
            <a:t> </a:t>
          </a:r>
          <a:r>
            <a:rPr lang="en-US" dirty="0" err="1"/>
            <a:t>zoeken</a:t>
          </a:r>
          <a:r>
            <a:rPr lang="en-US" dirty="0"/>
            <a:t> wat </a:t>
          </a:r>
          <a:r>
            <a:rPr lang="en-US" dirty="0" err="1"/>
            <a:t>aansluite</a:t>
          </a:r>
          <a:r>
            <a:rPr lang="en-US" dirty="0"/>
            <a:t> op de humor van de </a:t>
          </a:r>
          <a:r>
            <a:rPr lang="en-US" dirty="0" err="1"/>
            <a:t>patiënt</a:t>
          </a:r>
          <a:endParaRPr lang="en-US" dirty="0"/>
        </a:p>
      </dgm:t>
    </dgm:pt>
    <dgm:pt modelId="{47BB3DFC-1CCE-4541-905E-89EB2048BCFB}" type="parTrans" cxnId="{E27A2386-FAF6-487E-9430-04E345DA72C4}">
      <dgm:prSet/>
      <dgm:spPr/>
      <dgm:t>
        <a:bodyPr/>
        <a:lstStyle/>
        <a:p>
          <a:endParaRPr lang="en-US"/>
        </a:p>
      </dgm:t>
    </dgm:pt>
    <dgm:pt modelId="{45C26B56-1C7C-4CBE-A5F0-BBA1D0A3669A}" type="sibTrans" cxnId="{E27A2386-FAF6-487E-9430-04E345DA72C4}">
      <dgm:prSet/>
      <dgm:spPr/>
      <dgm:t>
        <a:bodyPr/>
        <a:lstStyle/>
        <a:p>
          <a:endParaRPr lang="en-US"/>
        </a:p>
      </dgm:t>
    </dgm:pt>
    <dgm:pt modelId="{B2FA4EFE-2553-49FB-8AF1-7DB4D3FA2AF5}" type="pres">
      <dgm:prSet presAssocID="{C12D3AE1-1EAA-45E6-B878-120E8C2DAFAC}" presName="linear" presStyleCnt="0">
        <dgm:presLayoutVars>
          <dgm:animLvl val="lvl"/>
          <dgm:resizeHandles val="exact"/>
        </dgm:presLayoutVars>
      </dgm:prSet>
      <dgm:spPr/>
    </dgm:pt>
    <dgm:pt modelId="{7D0C1BA2-0BC8-471A-99B4-50371B200965}" type="pres">
      <dgm:prSet presAssocID="{39CFFBDD-8820-4D4C-B5AA-13108C68D86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E425C42-BC28-4E04-89B6-2E61F71FF35A}" type="pres">
      <dgm:prSet presAssocID="{F0A7EA56-C4E2-475F-BC25-27D4D28FDBF8}" presName="spacer" presStyleCnt="0"/>
      <dgm:spPr/>
    </dgm:pt>
    <dgm:pt modelId="{08CB8817-8ECA-4BEE-BD0F-A2D2CAA0BB70}" type="pres">
      <dgm:prSet presAssocID="{A7FA541F-6FCA-4572-B0EA-C52DE1B2A33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C67962F-4BCE-4810-93B8-2D92070E603F}" type="pres">
      <dgm:prSet presAssocID="{6BBC508B-1C97-45B9-8E1B-118929287775}" presName="spacer" presStyleCnt="0"/>
      <dgm:spPr/>
    </dgm:pt>
    <dgm:pt modelId="{29134F07-CCD4-4720-B564-039A9243787F}" type="pres">
      <dgm:prSet presAssocID="{4B75A1C2-71AD-4DA4-BE99-41026B4F63D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78F19E3-08CE-498C-87C2-8587C51ED014}" type="pres">
      <dgm:prSet presAssocID="{AB55BA77-F213-4ACD-BD1C-4C7DC902C3B4}" presName="spacer" presStyleCnt="0"/>
      <dgm:spPr/>
    </dgm:pt>
    <dgm:pt modelId="{F25CAB99-417C-4EE8-B3C4-C2E66252FAE7}" type="pres">
      <dgm:prSet presAssocID="{5A35B6F8-BEB3-446F-99E5-6FC0C278C69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073A456-4DCE-4C46-8629-CF9659E7E683}" type="pres">
      <dgm:prSet presAssocID="{DC7CECC2-B385-4F18-BFA5-5F4E79D2663D}" presName="spacer" presStyleCnt="0"/>
      <dgm:spPr/>
    </dgm:pt>
    <dgm:pt modelId="{6D54F713-C854-4D2A-AADE-65486E5916B9}" type="pres">
      <dgm:prSet presAssocID="{960E248E-26B6-4B56-9462-A139533F04A7}" presName="parentText" presStyleLbl="node1" presStyleIdx="4" presStyleCnt="5" custScaleY="131243" custLinFactNeighborY="95325">
        <dgm:presLayoutVars>
          <dgm:chMax val="0"/>
          <dgm:bulletEnabled val="1"/>
        </dgm:presLayoutVars>
      </dgm:prSet>
      <dgm:spPr/>
    </dgm:pt>
  </dgm:ptLst>
  <dgm:cxnLst>
    <dgm:cxn modelId="{7D278600-D61F-46B5-ACB4-615708D54E35}" srcId="{C12D3AE1-1EAA-45E6-B878-120E8C2DAFAC}" destId="{5A35B6F8-BEB3-446F-99E5-6FC0C278C69D}" srcOrd="3" destOrd="0" parTransId="{C783EE54-8448-48ED-8CC2-FA154094B1E0}" sibTransId="{DC7CECC2-B385-4F18-BFA5-5F4E79D2663D}"/>
    <dgm:cxn modelId="{D99AF602-9A4D-47B4-9265-C88DFBF5EB12}" type="presOf" srcId="{4B75A1C2-71AD-4DA4-BE99-41026B4F63DF}" destId="{29134F07-CCD4-4720-B564-039A9243787F}" srcOrd="0" destOrd="0" presId="urn:microsoft.com/office/officeart/2005/8/layout/vList2"/>
    <dgm:cxn modelId="{A1C0B626-0957-4D5C-9B9B-67027FD59FB8}" type="presOf" srcId="{960E248E-26B6-4B56-9462-A139533F04A7}" destId="{6D54F713-C854-4D2A-AADE-65486E5916B9}" srcOrd="0" destOrd="0" presId="urn:microsoft.com/office/officeart/2005/8/layout/vList2"/>
    <dgm:cxn modelId="{B47AD52B-CE39-4C3A-A726-19F85F8153C0}" srcId="{C12D3AE1-1EAA-45E6-B878-120E8C2DAFAC}" destId="{4B75A1C2-71AD-4DA4-BE99-41026B4F63DF}" srcOrd="2" destOrd="0" parTransId="{66B794DD-3D0A-40D4-923F-6C77596DC796}" sibTransId="{AB55BA77-F213-4ACD-BD1C-4C7DC902C3B4}"/>
    <dgm:cxn modelId="{06E13039-2013-417B-AB7C-48594AD7795F}" type="presOf" srcId="{5A35B6F8-BEB3-446F-99E5-6FC0C278C69D}" destId="{F25CAB99-417C-4EE8-B3C4-C2E66252FAE7}" srcOrd="0" destOrd="0" presId="urn:microsoft.com/office/officeart/2005/8/layout/vList2"/>
    <dgm:cxn modelId="{EDACCA3B-CC5D-4991-BE1D-471D788D669F}" srcId="{C12D3AE1-1EAA-45E6-B878-120E8C2DAFAC}" destId="{39CFFBDD-8820-4D4C-B5AA-13108C68D86F}" srcOrd="0" destOrd="0" parTransId="{556E0444-93E4-47F2-AAC4-128D16C1C983}" sibTransId="{F0A7EA56-C4E2-475F-BC25-27D4D28FDBF8}"/>
    <dgm:cxn modelId="{D11EA55F-57D6-4DA6-8922-6688BA9FCB98}" type="presOf" srcId="{C12D3AE1-1EAA-45E6-B878-120E8C2DAFAC}" destId="{B2FA4EFE-2553-49FB-8AF1-7DB4D3FA2AF5}" srcOrd="0" destOrd="0" presId="urn:microsoft.com/office/officeart/2005/8/layout/vList2"/>
    <dgm:cxn modelId="{91EBA157-E496-43AD-BD52-B5D01B3CA983}" srcId="{C12D3AE1-1EAA-45E6-B878-120E8C2DAFAC}" destId="{A7FA541F-6FCA-4572-B0EA-C52DE1B2A337}" srcOrd="1" destOrd="0" parTransId="{0C4A3213-D8BE-4C10-A19E-3949E397C24F}" sibTransId="{6BBC508B-1C97-45B9-8E1B-118929287775}"/>
    <dgm:cxn modelId="{E27A2386-FAF6-487E-9430-04E345DA72C4}" srcId="{C12D3AE1-1EAA-45E6-B878-120E8C2DAFAC}" destId="{960E248E-26B6-4B56-9462-A139533F04A7}" srcOrd="4" destOrd="0" parTransId="{47BB3DFC-1CCE-4541-905E-89EB2048BCFB}" sibTransId="{45C26B56-1C7C-4CBE-A5F0-BBA1D0A3669A}"/>
    <dgm:cxn modelId="{5DDA9EC5-5795-4B39-B0A3-1798473CAA45}" type="presOf" srcId="{39CFFBDD-8820-4D4C-B5AA-13108C68D86F}" destId="{7D0C1BA2-0BC8-471A-99B4-50371B200965}" srcOrd="0" destOrd="0" presId="urn:microsoft.com/office/officeart/2005/8/layout/vList2"/>
    <dgm:cxn modelId="{692D9BC7-01B2-48EC-BE67-B4F80B6DD692}" type="presOf" srcId="{A7FA541F-6FCA-4572-B0EA-C52DE1B2A337}" destId="{08CB8817-8ECA-4BEE-BD0F-A2D2CAA0BB70}" srcOrd="0" destOrd="0" presId="urn:microsoft.com/office/officeart/2005/8/layout/vList2"/>
    <dgm:cxn modelId="{DFC48BA9-F283-4862-BB4E-F204CFABCEA2}" type="presParOf" srcId="{B2FA4EFE-2553-49FB-8AF1-7DB4D3FA2AF5}" destId="{7D0C1BA2-0BC8-471A-99B4-50371B200965}" srcOrd="0" destOrd="0" presId="urn:microsoft.com/office/officeart/2005/8/layout/vList2"/>
    <dgm:cxn modelId="{84A375B4-1A1E-4180-B442-CFBF6C304F9D}" type="presParOf" srcId="{B2FA4EFE-2553-49FB-8AF1-7DB4D3FA2AF5}" destId="{AE425C42-BC28-4E04-89B6-2E61F71FF35A}" srcOrd="1" destOrd="0" presId="urn:microsoft.com/office/officeart/2005/8/layout/vList2"/>
    <dgm:cxn modelId="{F9D98F5B-66A5-47E0-9F7F-8D8482493966}" type="presParOf" srcId="{B2FA4EFE-2553-49FB-8AF1-7DB4D3FA2AF5}" destId="{08CB8817-8ECA-4BEE-BD0F-A2D2CAA0BB70}" srcOrd="2" destOrd="0" presId="urn:microsoft.com/office/officeart/2005/8/layout/vList2"/>
    <dgm:cxn modelId="{C1112561-0290-4C3F-BAC7-705442E57002}" type="presParOf" srcId="{B2FA4EFE-2553-49FB-8AF1-7DB4D3FA2AF5}" destId="{EC67962F-4BCE-4810-93B8-2D92070E603F}" srcOrd="3" destOrd="0" presId="urn:microsoft.com/office/officeart/2005/8/layout/vList2"/>
    <dgm:cxn modelId="{A7294927-6D38-49F5-84B8-93D17428388F}" type="presParOf" srcId="{B2FA4EFE-2553-49FB-8AF1-7DB4D3FA2AF5}" destId="{29134F07-CCD4-4720-B564-039A9243787F}" srcOrd="4" destOrd="0" presId="urn:microsoft.com/office/officeart/2005/8/layout/vList2"/>
    <dgm:cxn modelId="{ECE09244-31B3-4A76-842A-4DBC4E83AD76}" type="presParOf" srcId="{B2FA4EFE-2553-49FB-8AF1-7DB4D3FA2AF5}" destId="{978F19E3-08CE-498C-87C2-8587C51ED014}" srcOrd="5" destOrd="0" presId="urn:microsoft.com/office/officeart/2005/8/layout/vList2"/>
    <dgm:cxn modelId="{07A6FEEB-29E1-49F6-9690-409A0B54C700}" type="presParOf" srcId="{B2FA4EFE-2553-49FB-8AF1-7DB4D3FA2AF5}" destId="{F25CAB99-417C-4EE8-B3C4-C2E66252FAE7}" srcOrd="6" destOrd="0" presId="urn:microsoft.com/office/officeart/2005/8/layout/vList2"/>
    <dgm:cxn modelId="{39D2825B-AFB5-494C-BDC0-8372C1D9AC66}" type="presParOf" srcId="{B2FA4EFE-2553-49FB-8AF1-7DB4D3FA2AF5}" destId="{E073A456-4DCE-4C46-8629-CF9659E7E683}" srcOrd="7" destOrd="0" presId="urn:microsoft.com/office/officeart/2005/8/layout/vList2"/>
    <dgm:cxn modelId="{C6A83113-E2D1-4C0B-8FCF-560E48B34E2E}" type="presParOf" srcId="{B2FA4EFE-2553-49FB-8AF1-7DB4D3FA2AF5}" destId="{6D54F713-C854-4D2A-AADE-65486E5916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71AC0-6442-4914-92AC-EFD975C18924}">
      <dsp:nvSpPr>
        <dsp:cNvPr id="0" name=""/>
        <dsp:cNvSpPr/>
      </dsp:nvSpPr>
      <dsp:spPr>
        <a:xfrm>
          <a:off x="0" y="4418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4A58C-84D5-4830-BE2C-A6D671911FBB}">
      <dsp:nvSpPr>
        <dsp:cNvPr id="0" name=""/>
        <dsp:cNvSpPr/>
      </dsp:nvSpPr>
      <dsp:spPr>
        <a:xfrm>
          <a:off x="234695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44F00-F0AC-4E2A-AC91-F6E14E9D2911}">
      <dsp:nvSpPr>
        <dsp:cNvPr id="0" name=""/>
        <dsp:cNvSpPr/>
      </dsp:nvSpPr>
      <dsp:spPr>
        <a:xfrm>
          <a:off x="1087129" y="4418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Het houd de patiënt gezelschap</a:t>
          </a:r>
          <a:endParaRPr lang="en-US" sz="1900" kern="1200" dirty="0"/>
        </a:p>
      </dsp:txBody>
      <dsp:txXfrm>
        <a:off x="1087129" y="4418"/>
        <a:ext cx="5161270" cy="941237"/>
      </dsp:txXfrm>
    </dsp:sp>
    <dsp:sp modelId="{DBD43DB1-0B13-48C1-80B5-E33F4BEF8970}">
      <dsp:nvSpPr>
        <dsp:cNvPr id="0" name=""/>
        <dsp:cNvSpPr/>
      </dsp:nvSpPr>
      <dsp:spPr>
        <a:xfrm>
          <a:off x="0" y="1180965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6DBD6-4110-4AC9-88CF-D341A6060667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1C37A-A0B1-4AB9-86BF-9A2C078AB4FA}">
      <dsp:nvSpPr>
        <dsp:cNvPr id="0" name=""/>
        <dsp:cNvSpPr/>
      </dsp:nvSpPr>
      <dsp:spPr>
        <a:xfrm>
          <a:off x="1087129" y="1180965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Het kan emoties herkennen door middel van gezichtsherkenning</a:t>
          </a:r>
          <a:endParaRPr lang="en-US" sz="1900" kern="1200" dirty="0"/>
        </a:p>
      </dsp:txBody>
      <dsp:txXfrm>
        <a:off x="1087129" y="1180965"/>
        <a:ext cx="5161270" cy="941237"/>
      </dsp:txXfrm>
    </dsp:sp>
    <dsp:sp modelId="{DF5C4598-8280-4F99-91C4-22677987BABF}">
      <dsp:nvSpPr>
        <dsp:cNvPr id="0" name=""/>
        <dsp:cNvSpPr/>
      </dsp:nvSpPr>
      <dsp:spPr>
        <a:xfrm>
          <a:off x="0" y="2357512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56D40-AEAE-4A07-AE12-878FC57497A5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9208B-0FC9-41B0-885E-C260672FC6DB}">
      <dsp:nvSpPr>
        <dsp:cNvPr id="0" name=""/>
        <dsp:cNvSpPr/>
      </dsp:nvSpPr>
      <dsp:spPr>
        <a:xfrm>
          <a:off x="1087129" y="2357512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Het kan de patiënt op vrolijken</a:t>
          </a:r>
          <a:endParaRPr lang="en-US" sz="1900" kern="1200" dirty="0"/>
        </a:p>
      </dsp:txBody>
      <dsp:txXfrm>
        <a:off x="1087129" y="2357512"/>
        <a:ext cx="5161270" cy="941237"/>
      </dsp:txXfrm>
    </dsp:sp>
    <dsp:sp modelId="{53B9E06A-CB35-4475-8118-EAC2E74498B1}">
      <dsp:nvSpPr>
        <dsp:cNvPr id="0" name=""/>
        <dsp:cNvSpPr/>
      </dsp:nvSpPr>
      <dsp:spPr>
        <a:xfrm>
          <a:off x="0" y="3534059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93AF7-1B07-4CB2-8461-E7D1AD978CBC}">
      <dsp:nvSpPr>
        <dsp:cNvPr id="0" name=""/>
        <dsp:cNvSpPr/>
      </dsp:nvSpPr>
      <dsp:spPr>
        <a:xfrm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4FCF6-7750-477E-ABD8-8E52201117FC}">
      <dsp:nvSpPr>
        <dsp:cNvPr id="0" name=""/>
        <dsp:cNvSpPr/>
      </dsp:nvSpPr>
      <dsp:spPr>
        <a:xfrm>
          <a:off x="1087129" y="3534059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Gesprekken beginnen</a:t>
          </a:r>
          <a:endParaRPr lang="en-US" sz="1900" kern="1200"/>
        </a:p>
      </dsp:txBody>
      <dsp:txXfrm>
        <a:off x="1087129" y="3534059"/>
        <a:ext cx="5161270" cy="941237"/>
      </dsp:txXfrm>
    </dsp:sp>
    <dsp:sp modelId="{5A93149C-B8A8-4C50-BB1D-3A64594B3949}">
      <dsp:nvSpPr>
        <dsp:cNvPr id="0" name=""/>
        <dsp:cNvSpPr/>
      </dsp:nvSpPr>
      <dsp:spPr>
        <a:xfrm>
          <a:off x="0" y="4710606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805B6-2062-42C9-8806-6DBD8746CEEC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F6969-450B-48FF-BBBE-685D19A86E42}">
      <dsp:nvSpPr>
        <dsp:cNvPr id="0" name=""/>
        <dsp:cNvSpPr/>
      </dsp:nvSpPr>
      <dsp:spPr>
        <a:xfrm>
          <a:off x="1087129" y="4710606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Luisteren naar de patiënt</a:t>
          </a:r>
          <a:endParaRPr lang="en-US" sz="1900" kern="1200"/>
        </a:p>
      </dsp:txBody>
      <dsp:txXfrm>
        <a:off x="1087129" y="4710606"/>
        <a:ext cx="5161270" cy="941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F3EDA-41A4-4062-B663-3991CB2B5003}">
      <dsp:nvSpPr>
        <dsp:cNvPr id="0" name=""/>
        <dsp:cNvSpPr/>
      </dsp:nvSpPr>
      <dsp:spPr>
        <a:xfrm>
          <a:off x="0" y="437371"/>
          <a:ext cx="6248400" cy="2307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800" kern="1200" dirty="0"/>
            <a:t>Hij herkent een emotie</a:t>
          </a:r>
          <a:endParaRPr lang="en-US" sz="5800" kern="1200" dirty="0"/>
        </a:p>
      </dsp:txBody>
      <dsp:txXfrm>
        <a:off x="112630" y="550001"/>
        <a:ext cx="6023140" cy="2081980"/>
      </dsp:txXfrm>
    </dsp:sp>
    <dsp:sp modelId="{5E0A4C7C-5026-4621-8AC9-59E8954A85EF}">
      <dsp:nvSpPr>
        <dsp:cNvPr id="0" name=""/>
        <dsp:cNvSpPr/>
      </dsp:nvSpPr>
      <dsp:spPr>
        <a:xfrm>
          <a:off x="0" y="2911651"/>
          <a:ext cx="6248400" cy="23072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800" kern="1200" dirty="0"/>
            <a:t>Ziet dat de patiënt blij of verdrietig is</a:t>
          </a:r>
          <a:endParaRPr lang="en-US" sz="5800" kern="1200" dirty="0"/>
        </a:p>
      </dsp:txBody>
      <dsp:txXfrm>
        <a:off x="112630" y="3024281"/>
        <a:ext cx="6023140" cy="2081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EFB01-78EB-4FE5-A1CF-1CA9BAC36CC6}">
      <dsp:nvSpPr>
        <dsp:cNvPr id="0" name=""/>
        <dsp:cNvSpPr/>
      </dsp:nvSpPr>
      <dsp:spPr>
        <a:xfrm>
          <a:off x="0" y="17083"/>
          <a:ext cx="6248400" cy="17876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500" kern="1200"/>
            <a:t>Hij vrolijkt de patiënt op</a:t>
          </a:r>
          <a:endParaRPr lang="en-US" sz="4500" kern="1200"/>
        </a:p>
      </dsp:txBody>
      <dsp:txXfrm>
        <a:off x="87265" y="104348"/>
        <a:ext cx="6073870" cy="1613102"/>
      </dsp:txXfrm>
    </dsp:sp>
    <dsp:sp modelId="{28652439-F051-4AD9-A445-6256185AF672}">
      <dsp:nvSpPr>
        <dsp:cNvPr id="0" name=""/>
        <dsp:cNvSpPr/>
      </dsp:nvSpPr>
      <dsp:spPr>
        <a:xfrm>
          <a:off x="0" y="1934315"/>
          <a:ext cx="6248400" cy="178763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500" kern="1200" dirty="0"/>
            <a:t>Vraagt waarom de patiënt bijv. blij is</a:t>
          </a:r>
          <a:endParaRPr lang="en-US" sz="4500" kern="1200" dirty="0"/>
        </a:p>
      </dsp:txBody>
      <dsp:txXfrm>
        <a:off x="87265" y="2021580"/>
        <a:ext cx="6073870" cy="1613102"/>
      </dsp:txXfrm>
    </dsp:sp>
    <dsp:sp modelId="{36B351CE-617F-4861-ACF1-AB7146ACF9E9}">
      <dsp:nvSpPr>
        <dsp:cNvPr id="0" name=""/>
        <dsp:cNvSpPr/>
      </dsp:nvSpPr>
      <dsp:spPr>
        <a:xfrm>
          <a:off x="0" y="3851547"/>
          <a:ext cx="6248400" cy="178763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500" kern="1200" dirty="0"/>
            <a:t>Begint een </a:t>
          </a:r>
          <a:r>
            <a:rPr lang="nl-NL" sz="4500" kern="1200" dirty="0" err="1"/>
            <a:t>gesprekt</a:t>
          </a:r>
          <a:endParaRPr lang="en-US" sz="4500" kern="1200" dirty="0"/>
        </a:p>
      </dsp:txBody>
      <dsp:txXfrm>
        <a:off x="87265" y="3938812"/>
        <a:ext cx="6073870" cy="1613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BB9E0-8BA7-4AD3-8A45-3BE34EA2FD8A}">
      <dsp:nvSpPr>
        <dsp:cNvPr id="0" name=""/>
        <dsp:cNvSpPr/>
      </dsp:nvSpPr>
      <dsp:spPr>
        <a:xfrm>
          <a:off x="0" y="63711"/>
          <a:ext cx="6248400" cy="13109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/>
            <a:t>Informatie over de patiënt</a:t>
          </a:r>
          <a:endParaRPr lang="en-US" sz="3300" kern="1200" dirty="0"/>
        </a:p>
      </dsp:txBody>
      <dsp:txXfrm>
        <a:off x="63994" y="127705"/>
        <a:ext cx="6120412" cy="1182942"/>
      </dsp:txXfrm>
    </dsp:sp>
    <dsp:sp modelId="{C9BC3F3F-1A7C-4C5F-8D74-D98DFDE99D6B}">
      <dsp:nvSpPr>
        <dsp:cNvPr id="0" name=""/>
        <dsp:cNvSpPr/>
      </dsp:nvSpPr>
      <dsp:spPr>
        <a:xfrm>
          <a:off x="0" y="1469681"/>
          <a:ext cx="6248400" cy="131093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/>
            <a:t>Wat de patiënt leuk vindt en wat niet</a:t>
          </a:r>
          <a:endParaRPr lang="en-US" sz="3300" kern="1200" dirty="0"/>
        </a:p>
      </dsp:txBody>
      <dsp:txXfrm>
        <a:off x="63994" y="1533675"/>
        <a:ext cx="6120412" cy="1182942"/>
      </dsp:txXfrm>
    </dsp:sp>
    <dsp:sp modelId="{8A1F2C01-27F5-4865-B9E9-4006B27FBED9}">
      <dsp:nvSpPr>
        <dsp:cNvPr id="0" name=""/>
        <dsp:cNvSpPr/>
      </dsp:nvSpPr>
      <dsp:spPr>
        <a:xfrm>
          <a:off x="0" y="2875651"/>
          <a:ext cx="6248400" cy="131093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/>
            <a:t>Wat voor humor de patiënt heeft</a:t>
          </a:r>
          <a:endParaRPr lang="en-US" sz="3300" kern="1200" dirty="0"/>
        </a:p>
      </dsp:txBody>
      <dsp:txXfrm>
        <a:off x="63994" y="2939645"/>
        <a:ext cx="6120412" cy="1182942"/>
      </dsp:txXfrm>
    </dsp:sp>
    <dsp:sp modelId="{74EC8122-F83F-4F91-8441-EEDAB423FAC7}">
      <dsp:nvSpPr>
        <dsp:cNvPr id="0" name=""/>
        <dsp:cNvSpPr/>
      </dsp:nvSpPr>
      <dsp:spPr>
        <a:xfrm>
          <a:off x="0" y="4281621"/>
          <a:ext cx="6248400" cy="131093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/>
            <a:t>Het leert hoe het moet omgaan met de patiënt</a:t>
          </a:r>
          <a:endParaRPr lang="en-US" sz="3300" kern="1200" dirty="0"/>
        </a:p>
      </dsp:txBody>
      <dsp:txXfrm>
        <a:off x="63994" y="4345615"/>
        <a:ext cx="6120412" cy="1182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1BA2-0BC8-471A-99B4-50371B200965}">
      <dsp:nvSpPr>
        <dsp:cNvPr id="0" name=""/>
        <dsp:cNvSpPr/>
      </dsp:nvSpPr>
      <dsp:spPr>
        <a:xfrm>
          <a:off x="0" y="344183"/>
          <a:ext cx="6248400" cy="9534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Camera om te kunnen zien</a:t>
          </a:r>
          <a:endParaRPr lang="en-US" sz="2400" kern="1200" dirty="0"/>
        </a:p>
      </dsp:txBody>
      <dsp:txXfrm>
        <a:off x="46541" y="390724"/>
        <a:ext cx="6155318" cy="860321"/>
      </dsp:txXfrm>
    </dsp:sp>
    <dsp:sp modelId="{08CB8817-8ECA-4BEE-BD0F-A2D2CAA0BB70}">
      <dsp:nvSpPr>
        <dsp:cNvPr id="0" name=""/>
        <dsp:cNvSpPr/>
      </dsp:nvSpPr>
      <dsp:spPr>
        <a:xfrm>
          <a:off x="0" y="1366707"/>
          <a:ext cx="6248400" cy="953403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Gezichtsherkenning van IBM om emoties te herkennen</a:t>
          </a:r>
          <a:endParaRPr lang="en-US" sz="2400" kern="1200" dirty="0"/>
        </a:p>
      </dsp:txBody>
      <dsp:txXfrm>
        <a:off x="46541" y="1413248"/>
        <a:ext cx="6155318" cy="860321"/>
      </dsp:txXfrm>
    </dsp:sp>
    <dsp:sp modelId="{29134F07-CCD4-4720-B564-039A9243787F}">
      <dsp:nvSpPr>
        <dsp:cNvPr id="0" name=""/>
        <dsp:cNvSpPr/>
      </dsp:nvSpPr>
      <dsp:spPr>
        <a:xfrm>
          <a:off x="0" y="2389231"/>
          <a:ext cx="6248400" cy="95340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Microfoon om grappen te maken en praten</a:t>
          </a:r>
          <a:endParaRPr lang="en-US" sz="2400" kern="1200" dirty="0"/>
        </a:p>
      </dsp:txBody>
      <dsp:txXfrm>
        <a:off x="46541" y="2435772"/>
        <a:ext cx="6155318" cy="860321"/>
      </dsp:txXfrm>
    </dsp:sp>
    <dsp:sp modelId="{F25CAB99-417C-4EE8-B3C4-C2E66252FAE7}">
      <dsp:nvSpPr>
        <dsp:cNvPr id="0" name=""/>
        <dsp:cNvSpPr/>
      </dsp:nvSpPr>
      <dsp:spPr>
        <a:xfrm>
          <a:off x="0" y="3411754"/>
          <a:ext cx="6248400" cy="953403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Software om </a:t>
          </a:r>
          <a:r>
            <a:rPr lang="en-US" sz="2400" kern="1200" dirty="0" err="1"/>
            <a:t>grappen</a:t>
          </a:r>
          <a:r>
            <a:rPr lang="en-US" sz="2400" kern="1200" dirty="0"/>
            <a:t> </a:t>
          </a:r>
          <a:r>
            <a:rPr lang="en-US" sz="2400" kern="1200" dirty="0" err="1"/>
            <a:t>en</a:t>
          </a:r>
          <a:r>
            <a:rPr lang="en-US" sz="2400" kern="1200" dirty="0"/>
            <a:t> </a:t>
          </a:r>
          <a:r>
            <a:rPr lang="en-US" sz="2400" kern="1200" dirty="0" err="1"/>
            <a:t>informatie</a:t>
          </a:r>
          <a:r>
            <a:rPr lang="en-US" sz="2400" kern="1200" dirty="0"/>
            <a:t> </a:t>
          </a:r>
          <a:r>
            <a:rPr lang="en-US" sz="2400" kern="1200" dirty="0" err="1"/>
            <a:t>te</a:t>
          </a:r>
          <a:r>
            <a:rPr lang="en-US" sz="2400" kern="1200" dirty="0"/>
            <a:t> </a:t>
          </a:r>
          <a:r>
            <a:rPr lang="en-US" sz="2400" kern="1200" dirty="0" err="1"/>
            <a:t>onthouden</a:t>
          </a:r>
          <a:endParaRPr lang="en-US" sz="2400" kern="1200" dirty="0"/>
        </a:p>
      </dsp:txBody>
      <dsp:txXfrm>
        <a:off x="46541" y="3458295"/>
        <a:ext cx="6155318" cy="860321"/>
      </dsp:txXfrm>
    </dsp:sp>
    <dsp:sp modelId="{6D54F713-C854-4D2A-AADE-65486E5916B9}">
      <dsp:nvSpPr>
        <dsp:cNvPr id="0" name=""/>
        <dsp:cNvSpPr/>
      </dsp:nvSpPr>
      <dsp:spPr>
        <a:xfrm>
          <a:off x="0" y="4500167"/>
          <a:ext cx="6248400" cy="125127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Software om </a:t>
          </a:r>
          <a:r>
            <a:rPr lang="en-US" sz="2400" kern="1200" dirty="0" err="1"/>
            <a:t>grappen</a:t>
          </a:r>
          <a:r>
            <a:rPr lang="en-US" sz="2400" kern="1200" dirty="0"/>
            <a:t> op het internet </a:t>
          </a:r>
          <a:r>
            <a:rPr lang="en-US" sz="2400" kern="1200" dirty="0" err="1"/>
            <a:t>te</a:t>
          </a:r>
          <a:r>
            <a:rPr lang="en-US" sz="2400" kern="1200" dirty="0"/>
            <a:t> </a:t>
          </a:r>
          <a:r>
            <a:rPr lang="en-US" sz="2400" kern="1200" dirty="0" err="1"/>
            <a:t>zoeken</a:t>
          </a:r>
          <a:r>
            <a:rPr lang="en-US" sz="2400" kern="1200" dirty="0"/>
            <a:t> wat </a:t>
          </a:r>
          <a:r>
            <a:rPr lang="en-US" sz="2400" kern="1200" dirty="0" err="1"/>
            <a:t>aansluite</a:t>
          </a:r>
          <a:r>
            <a:rPr lang="en-US" sz="2400" kern="1200" dirty="0"/>
            <a:t> op de humor van de </a:t>
          </a:r>
          <a:r>
            <a:rPr lang="en-US" sz="2400" kern="1200" dirty="0" err="1"/>
            <a:t>patiënt</a:t>
          </a:r>
          <a:endParaRPr lang="en-US" sz="2400" kern="1200" dirty="0"/>
        </a:p>
      </dsp:txBody>
      <dsp:txXfrm>
        <a:off x="61082" y="4561249"/>
        <a:ext cx="6126236" cy="1129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2AF35-BEBC-4E6D-BD29-62E975433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1A085A-AE07-474F-A66A-6CEEC9550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E775B0-8B22-4C6D-A844-4AF34C7F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41879A-999F-4CC5-984F-85248CEF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6B06B8-C2CE-471B-94AD-4B425DAD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37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27EF8-236F-43AC-B083-47DA0407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10A82D-D85D-4089-8B23-B55672CD2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D3B96B-6E81-41AB-9213-D1A809D16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24E3F0-CA31-442B-85BF-4EFDC9C8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E0665C-AC66-4CA5-89DC-3CB147F6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62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0D9DC7D-DC49-49AC-AB1F-641B65FAC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8753E3D-4A03-4EC7-9994-F82B29AD1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6EE9CE-2133-40E2-8946-36E965AD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E430D8-DC4D-46AE-B5BB-86B3E818D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46446A-B13B-49C6-8908-3A1070E1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01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A42EE-C1A3-4547-8DFF-1F650D86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BE06B7-FD17-4315-A6C3-AA022BB1C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E6D838-8565-4714-8C66-72755C63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B31BE2-7EA2-404B-9835-35A25242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7435EE-3D0E-47E7-8C34-B4074067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69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36E3E-C208-4EE1-BB7B-7A01EB857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4041FF-319D-41D1-8CDE-EB1FA6DB9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F93313-F1C0-4B1B-B6B5-D63A63D96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4702BC-FCD0-4FCE-9B79-086CAD0D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EB6A7C-7E53-4887-9B44-7F9D7AC2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99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EAE75-003F-413D-AC61-2E468706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D73624-2CDD-422C-A753-52D39F3F2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BF96CED-0ED2-46D1-94AA-18FEE6BCB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109470-67C6-4183-9A02-186B31C2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9B97F9-2DBA-4177-BBD6-16CA04E3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2BBC34-CF74-44B7-A2E0-74E85879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2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A0A1E-51AA-4BC7-8C97-FFE499057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630358-CBA9-4A15-829F-13D6A6A1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92A513-99E4-4E1B-92F8-BAFBACFD2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2BF1CC-A3FE-4695-AAEE-8ED383652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BB94F0-E8C3-4F5F-900A-0521EB917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88DBA7C-612E-4EC4-B868-4DBBA005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AA7487D-F6C0-4751-B164-1E61099E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848272D-33DF-4A50-8567-E3D0001E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18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5C870-FD06-462E-82CE-FDE77EEA0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549B707-2351-4D86-834B-B03EF0F9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DFDD35B-6477-479A-8531-8DB8B6EEC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AC2D7C-8E33-416D-AF85-205CE05F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24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5495546-5E78-4D8E-AB78-BA514754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848FB0-5703-48C2-8538-CB60DCA1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1897BD-BF9F-44D1-B29F-ADE070E1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06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E40207-D2D7-4D19-AF21-FA2362634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788C76-DE3F-4DF7-865D-5DD723924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9DA808-A319-4BD8-8295-8DACB9B79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022B15-CCEB-4E03-8278-F3F6A5DB3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9FF8C2-172B-4684-B3D7-876BB0CF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97EEB3-7E66-44AA-90F5-0C0127AF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11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244CE-0772-4BE4-A3B1-8AA37B0EC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7C3D35C-9DD3-4E32-A0C4-E17C4A17E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22EB0A3-8623-43F4-A29A-BAC268DE9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C0810E-F55F-4EC8-86BF-6B57CBA27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A5D157-9D1B-4B0B-8320-95DD336E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F451E7-5462-4138-BCA1-0631E37E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65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9509FD-41C6-4159-B7FE-0025F846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595827-8B5F-400B-B121-F46DF7A7B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303694-5E12-4DD4-B65B-3ACFFAFBFF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EE9A9-424A-4CD1-B1E5-A9781F89DF64}" type="datetimeFigureOut">
              <a:rPr lang="nl-NL" smtClean="0"/>
              <a:t>28-3-2021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E42F91-90CF-4D5C-97D5-1C6F5D78C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2CD0D5-DBD7-44FC-A171-35C64B1FF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2E050-A0CC-4574-B48F-EFA822C9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39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ibm-ai-robots.webnode.n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60B0C1-3CA4-4CE1-A882-D6503BD74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903" y="949325"/>
            <a:ext cx="8071706" cy="2387600"/>
          </a:xfrm>
        </p:spPr>
        <p:txBody>
          <a:bodyPr>
            <a:normAutofit/>
          </a:bodyPr>
          <a:lstStyle/>
          <a:p>
            <a:pPr algn="l"/>
            <a:r>
              <a:rPr lang="nl-NL" sz="6600" dirty="0" err="1">
                <a:solidFill>
                  <a:schemeClr val="bg1"/>
                </a:solidFill>
              </a:rPr>
              <a:t>Gezelschapbot</a:t>
            </a:r>
            <a:r>
              <a:rPr lang="nl-NL" sz="6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D84F08-A834-4D04-9F15-2A7C28645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2902" y="3429000"/>
            <a:ext cx="8071697" cy="1655762"/>
          </a:xfrm>
        </p:spPr>
        <p:txBody>
          <a:bodyPr>
            <a:normAutofit/>
          </a:bodyPr>
          <a:lstStyle/>
          <a:p>
            <a:pPr algn="l"/>
            <a:r>
              <a:rPr lang="nl-NL" sz="3200">
                <a:solidFill>
                  <a:schemeClr val="bg1"/>
                </a:solidFill>
              </a:rPr>
              <a:t>Opdrachtgever: IBM</a:t>
            </a:r>
          </a:p>
          <a:p>
            <a:pPr algn="l"/>
            <a:r>
              <a:rPr lang="nl-NL" sz="3200">
                <a:solidFill>
                  <a:schemeClr val="bg1"/>
                </a:solidFill>
              </a:rPr>
              <a:t>Teamsleden: Amine, Ilias, Iman en Ward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1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7A2652-0B86-47A3-8B87-1EE3BFD3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nl-NL">
                <a:solidFill>
                  <a:schemeClr val="bg1"/>
                </a:solidFill>
              </a:rPr>
              <a:t>Inleidingspagina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71D185-E42F-43AD-821D-BEFD4424A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Wat doet de </a:t>
            </a:r>
            <a:r>
              <a:rPr lang="nl-NL" sz="2000" dirty="0" err="1">
                <a:solidFill>
                  <a:schemeClr val="bg1"/>
                </a:solidFill>
              </a:rPr>
              <a:t>Gezelschapbot</a:t>
            </a:r>
            <a:r>
              <a:rPr lang="nl-NL" sz="2000" dirty="0">
                <a:solidFill>
                  <a:schemeClr val="bg1"/>
                </a:solidFill>
              </a:rPr>
              <a:t>?</a:t>
            </a:r>
          </a:p>
          <a:p>
            <a:r>
              <a:rPr lang="nl-NL" sz="2000" dirty="0">
                <a:solidFill>
                  <a:schemeClr val="bg1"/>
                </a:solidFill>
              </a:rPr>
              <a:t>Wat is de Watson?</a:t>
            </a:r>
          </a:p>
          <a:p>
            <a:r>
              <a:rPr lang="nl-NL" sz="2000" dirty="0">
                <a:solidFill>
                  <a:schemeClr val="bg1"/>
                </a:solidFill>
              </a:rPr>
              <a:t>Wat is de functie?</a:t>
            </a:r>
          </a:p>
          <a:p>
            <a:r>
              <a:rPr lang="nl-NL" sz="2000" dirty="0">
                <a:solidFill>
                  <a:schemeClr val="bg1"/>
                </a:solidFill>
              </a:rPr>
              <a:t>Welke informatie verzamelt het?</a:t>
            </a:r>
          </a:p>
          <a:p>
            <a:r>
              <a:rPr lang="nl-NL" sz="2000" dirty="0">
                <a:solidFill>
                  <a:schemeClr val="bg1"/>
                </a:solidFill>
              </a:rPr>
              <a:t>Wat heeft het daarvoor nodig?</a:t>
            </a:r>
          </a:p>
          <a:p>
            <a:r>
              <a:rPr lang="nl-NL" sz="2000" dirty="0">
                <a:solidFill>
                  <a:schemeClr val="bg1"/>
                </a:solidFill>
              </a:rPr>
              <a:t>Link Groepswebsite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1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0CA0A4-0DCE-480B-AE9D-192F312F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nl-NL" sz="4100">
                <a:solidFill>
                  <a:schemeClr val="bg1"/>
                </a:solidFill>
              </a:rPr>
              <a:t>Wat doet de Gezelschapbot?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027D735-02E3-4CB3-BB9C-3433454C56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175453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66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EB70AE1-89F7-4BDF-B271-88618DF2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Watson</a:t>
            </a:r>
          </a:p>
        </p:txBody>
      </p:sp>
      <p:cxnSp>
        <p:nvCxnSpPr>
          <p:cNvPr id="29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ijdelijke aanduiding voor inhoud 2">
            <a:extLst>
              <a:ext uri="{FF2B5EF4-FFF2-40B4-BE49-F238E27FC236}">
                <a16:creationId xmlns:a16="http://schemas.microsoft.com/office/drawing/2014/main" id="{322A0998-EF4B-47DC-99E5-648445F0D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482895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032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1070DFF-788A-4AC4-9291-983D5EDC4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de functie?</a:t>
            </a:r>
          </a:p>
        </p:txBody>
      </p:sp>
      <p:cxnSp>
        <p:nvCxnSpPr>
          <p:cNvPr id="24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ijdelijke aanduiding voor inhoud 2">
            <a:extLst>
              <a:ext uri="{FF2B5EF4-FFF2-40B4-BE49-F238E27FC236}">
                <a16:creationId xmlns:a16="http://schemas.microsoft.com/office/drawing/2014/main" id="{B37A8FE2-58F2-48EE-A5CF-7EC4E7ED0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071066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938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3FC2FB-FD49-4A28-BB50-B683EE04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Welke informatie verzamelt het?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524BDF9-64B8-43F7-BF67-C116B0D7F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664924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47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30D78E7-D4E7-4FE3-B802-2C9C22B2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Wat heeft het daarvoor nodig?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8F8BFD2-29C5-4331-A78D-9CF7DE007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610089"/>
              </p:ext>
            </p:extLst>
          </p:nvPr>
        </p:nvGraphicFramePr>
        <p:xfrm>
          <a:off x="5181600" y="318053"/>
          <a:ext cx="6248400" cy="602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77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CACF1F-4297-444C-B321-D1363C594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896" y="1271675"/>
            <a:ext cx="550544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Link groepswebsite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3585D8-EE46-4722-B44E-FDB97FA77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896" y="3751350"/>
            <a:ext cx="5505449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ibm-ai-robots.webnode.nl/</a:t>
            </a:r>
            <a:endParaRPr lang="en-US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A8332D-EA74-40A2-8709-00EDB2379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7240" y="3429000"/>
            <a:ext cx="0" cy="316487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358801C-1E89-48FF-B14F-D76A2EA14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4797" y="816429"/>
            <a:ext cx="8239647" cy="52251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88284F-ED00-40CA-B57D-89C49E8EC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00357" y="272979"/>
            <a:ext cx="0" cy="290621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297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77D545-1791-4CD2-9153-5AC3D916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903" y="949325"/>
            <a:ext cx="807170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Einde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5730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58A023130DC64B8CEC23F4BCD83F75" ma:contentTypeVersion="7" ma:contentTypeDescription="Create a new document." ma:contentTypeScope="" ma:versionID="3cd37f4a69fc2def6da561a0eec99a99">
  <xsd:schema xmlns:xsd="http://www.w3.org/2001/XMLSchema" xmlns:xs="http://www.w3.org/2001/XMLSchema" xmlns:p="http://schemas.microsoft.com/office/2006/metadata/properties" xmlns:ns3="7d408304-c9ef-412c-8e9f-8357b0ee92d3" xmlns:ns4="45ed3d1e-7934-42d1-b568-d10adc9c87a3" targetNamespace="http://schemas.microsoft.com/office/2006/metadata/properties" ma:root="true" ma:fieldsID="f820baa0354f9666673845a45b3d4d43" ns3:_="" ns4:_="">
    <xsd:import namespace="7d408304-c9ef-412c-8e9f-8357b0ee92d3"/>
    <xsd:import namespace="45ed3d1e-7934-42d1-b568-d10adc9c87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408304-c9ef-412c-8e9f-8357b0ee92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d3d1e-7934-42d1-b568-d10adc9c8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82BF0B-62C0-4BDF-8D4F-5D0AFE428E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408304-c9ef-412c-8e9f-8357b0ee92d3"/>
    <ds:schemaRef ds:uri="45ed3d1e-7934-42d1-b568-d10adc9c8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D61E51-ED5F-41A5-8E6D-A56BDE1FE7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5DB16-E5FF-445B-AD1F-F657A526EC86}">
  <ds:schemaRefs>
    <ds:schemaRef ds:uri="45ed3d1e-7934-42d1-b568-d10adc9c87a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d408304-c9ef-412c-8e9f-8357b0ee92d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195</Words>
  <Application>Microsoft Office PowerPoint</Application>
  <PresentationFormat>Breedbeeld</PresentationFormat>
  <Paragraphs>37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Gezelschapbot </vt:lpstr>
      <vt:lpstr>Inleidingspagina</vt:lpstr>
      <vt:lpstr>Wat doet de Gezelschapbot?</vt:lpstr>
      <vt:lpstr>Watson</vt:lpstr>
      <vt:lpstr>Wat is de functie?</vt:lpstr>
      <vt:lpstr>Welke informatie verzamelt het?</vt:lpstr>
      <vt:lpstr>Wat heeft het daarvoor nodig?</vt:lpstr>
      <vt:lpstr>Link groepswebsite 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Gezelsbot</dc:title>
  <dc:creator>Azzouz, A. (Amine)</dc:creator>
  <cp:lastModifiedBy>Azzouz, A. (Amine)</cp:lastModifiedBy>
  <cp:revision>7</cp:revision>
  <dcterms:created xsi:type="dcterms:W3CDTF">2021-03-22T17:32:26Z</dcterms:created>
  <dcterms:modified xsi:type="dcterms:W3CDTF">2021-03-28T13:53:59Z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0x010100EE58A023130DC64B8CEC23F4BCD83F75</vt:lpwstr>
  </property>
</Properties>
</file>